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10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F5"/>
    <a:srgbClr val="C4D4E2"/>
    <a:srgbClr val="FFC88A"/>
    <a:srgbClr val="F2F2F2"/>
    <a:srgbClr val="5A5A66"/>
    <a:srgbClr val="000000"/>
    <a:srgbClr val="EFF1F8"/>
    <a:srgbClr val="373737"/>
    <a:srgbClr val="445469"/>
    <a:srgbClr val="626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>
        <p:scale>
          <a:sx n="30" d="100"/>
          <a:sy n="30" d="100"/>
        </p:scale>
        <p:origin x="1524" y="36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7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>
            <a:extLst>
              <a:ext uri="{FF2B5EF4-FFF2-40B4-BE49-F238E27FC236}">
                <a16:creationId xmlns:a16="http://schemas.microsoft.com/office/drawing/2014/main" id="{7380E211-2E41-0940-B32A-6AC30EE652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0646" y="8449004"/>
            <a:ext cx="16089291" cy="129632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46" name="Freeform 581">
            <a:extLst>
              <a:ext uri="{FF2B5EF4-FFF2-40B4-BE49-F238E27FC236}">
                <a16:creationId xmlns:a16="http://schemas.microsoft.com/office/drawing/2014/main" id="{35F6E410-20D0-A64A-A33B-08ED8B545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8999" y="4431643"/>
            <a:ext cx="3581659" cy="4003870"/>
          </a:xfrm>
          <a:custGeom>
            <a:avLst/>
            <a:gdLst>
              <a:gd name="T0" fmla="*/ 431526258 w 3328"/>
              <a:gd name="T1" fmla="*/ 482191208 h 3722"/>
              <a:gd name="T2" fmla="*/ 431526258 w 3328"/>
              <a:gd name="T3" fmla="*/ 482191208 h 3722"/>
              <a:gd name="T4" fmla="*/ 186774351 w 3328"/>
              <a:gd name="T5" fmla="*/ 482191208 h 3722"/>
              <a:gd name="T6" fmla="*/ 9857524 w 3328"/>
              <a:gd name="T7" fmla="*/ 53519124 h 3722"/>
              <a:gd name="T8" fmla="*/ 45915225 w 3328"/>
              <a:gd name="T9" fmla="*/ 0 h 3722"/>
              <a:gd name="T10" fmla="*/ 207526977 w 3328"/>
              <a:gd name="T11" fmla="*/ 0 h 3722"/>
              <a:gd name="T12" fmla="*/ 242547100 w 3328"/>
              <a:gd name="T13" fmla="*/ 23973668 h 3722"/>
              <a:gd name="T14" fmla="*/ 431526258 w 3328"/>
              <a:gd name="T15" fmla="*/ 482191208 h 37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28" h="3722">
                <a:moveTo>
                  <a:pt x="3327" y="3721"/>
                </a:moveTo>
                <a:lnTo>
                  <a:pt x="3327" y="3721"/>
                </a:lnTo>
                <a:cubicBezTo>
                  <a:pt x="1440" y="3721"/>
                  <a:pt x="1440" y="3721"/>
                  <a:pt x="1440" y="3721"/>
                </a:cubicBezTo>
                <a:cubicBezTo>
                  <a:pt x="76" y="413"/>
                  <a:pt x="76" y="413"/>
                  <a:pt x="76" y="413"/>
                </a:cubicBezTo>
                <a:cubicBezTo>
                  <a:pt x="0" y="219"/>
                  <a:pt x="143" y="0"/>
                  <a:pt x="354" y="0"/>
                </a:cubicBezTo>
                <a:cubicBezTo>
                  <a:pt x="1600" y="0"/>
                  <a:pt x="1600" y="0"/>
                  <a:pt x="1600" y="0"/>
                </a:cubicBezTo>
                <a:cubicBezTo>
                  <a:pt x="1718" y="0"/>
                  <a:pt x="1827" y="76"/>
                  <a:pt x="1870" y="185"/>
                </a:cubicBezTo>
                <a:lnTo>
                  <a:pt x="3327" y="3721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47" name="Freeform 582">
            <a:extLst>
              <a:ext uri="{FF2B5EF4-FFF2-40B4-BE49-F238E27FC236}">
                <a16:creationId xmlns:a16="http://schemas.microsoft.com/office/drawing/2014/main" id="{CB1EEEFD-3A94-084E-A942-C1526A4C5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8999" y="8435512"/>
            <a:ext cx="3581659" cy="3994382"/>
          </a:xfrm>
          <a:custGeom>
            <a:avLst/>
            <a:gdLst>
              <a:gd name="T0" fmla="*/ 45915225 w 3328"/>
              <a:gd name="T1" fmla="*/ 480812612 h 3715"/>
              <a:gd name="T2" fmla="*/ 45915225 w 3328"/>
              <a:gd name="T3" fmla="*/ 480812612 h 3715"/>
              <a:gd name="T4" fmla="*/ 207526977 w 3328"/>
              <a:gd name="T5" fmla="*/ 480812612 h 3715"/>
              <a:gd name="T6" fmla="*/ 242547100 w 3328"/>
              <a:gd name="T7" fmla="*/ 456862562 h 3715"/>
              <a:gd name="T8" fmla="*/ 431526258 w 3328"/>
              <a:gd name="T9" fmla="*/ 0 h 3715"/>
              <a:gd name="T10" fmla="*/ 186774351 w 3328"/>
              <a:gd name="T11" fmla="*/ 0 h 3715"/>
              <a:gd name="T12" fmla="*/ 9857524 w 3328"/>
              <a:gd name="T13" fmla="*/ 427345972 h 3715"/>
              <a:gd name="T14" fmla="*/ 45915225 w 3328"/>
              <a:gd name="T15" fmla="*/ 480812612 h 37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28" h="3715">
                <a:moveTo>
                  <a:pt x="354" y="3714"/>
                </a:moveTo>
                <a:lnTo>
                  <a:pt x="354" y="3714"/>
                </a:lnTo>
                <a:cubicBezTo>
                  <a:pt x="1600" y="3714"/>
                  <a:pt x="1600" y="3714"/>
                  <a:pt x="1600" y="3714"/>
                </a:cubicBezTo>
                <a:cubicBezTo>
                  <a:pt x="1718" y="3714"/>
                  <a:pt x="1827" y="3638"/>
                  <a:pt x="1870" y="3529"/>
                </a:cubicBezTo>
                <a:cubicBezTo>
                  <a:pt x="3327" y="0"/>
                  <a:pt x="3327" y="0"/>
                  <a:pt x="3327" y="0"/>
                </a:cubicBezTo>
                <a:cubicBezTo>
                  <a:pt x="1440" y="0"/>
                  <a:pt x="1440" y="0"/>
                  <a:pt x="1440" y="0"/>
                </a:cubicBezTo>
                <a:cubicBezTo>
                  <a:pt x="76" y="3301"/>
                  <a:pt x="76" y="3301"/>
                  <a:pt x="76" y="3301"/>
                </a:cubicBezTo>
                <a:cubicBezTo>
                  <a:pt x="0" y="3495"/>
                  <a:pt x="143" y="3714"/>
                  <a:pt x="354" y="3714"/>
                </a:cubicBez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48" name="Freeform 583">
            <a:extLst>
              <a:ext uri="{FF2B5EF4-FFF2-40B4-BE49-F238E27FC236}">
                <a16:creationId xmlns:a16="http://schemas.microsoft.com/office/drawing/2014/main" id="{983C4FD9-B1BC-9B4E-8DDB-BE0F57661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82532" y="5147973"/>
            <a:ext cx="1413689" cy="3287539"/>
          </a:xfrm>
          <a:custGeom>
            <a:avLst/>
            <a:gdLst>
              <a:gd name="T0" fmla="*/ 170060569 w 1315"/>
              <a:gd name="T1" fmla="*/ 395782653 h 3057"/>
              <a:gd name="T2" fmla="*/ 163589695 w 1315"/>
              <a:gd name="T3" fmla="*/ 395782653 h 3057"/>
              <a:gd name="T4" fmla="*/ 0 w 1315"/>
              <a:gd name="T5" fmla="*/ 0 h 3057"/>
              <a:gd name="T6" fmla="*/ 7635754 w 1315"/>
              <a:gd name="T7" fmla="*/ 0 h 3057"/>
              <a:gd name="T8" fmla="*/ 170060569 w 1315"/>
              <a:gd name="T9" fmla="*/ 395782653 h 3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15" h="3057">
                <a:moveTo>
                  <a:pt x="1314" y="3056"/>
                </a:moveTo>
                <a:lnTo>
                  <a:pt x="1264" y="3056"/>
                </a:lnTo>
                <a:lnTo>
                  <a:pt x="0" y="0"/>
                </a:lnTo>
                <a:lnTo>
                  <a:pt x="59" y="0"/>
                </a:lnTo>
                <a:lnTo>
                  <a:pt x="1314" y="3056"/>
                </a:lnTo>
              </a:path>
            </a:pathLst>
          </a:custGeom>
          <a:solidFill>
            <a:schemeClr val="accent1"/>
          </a:solidFill>
          <a:ln w="9525" cap="flat">
            <a:solidFill>
              <a:srgbClr val="E8E8E8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49" name="Freeform 584">
            <a:extLst>
              <a:ext uri="{FF2B5EF4-FFF2-40B4-BE49-F238E27FC236}">
                <a16:creationId xmlns:a16="http://schemas.microsoft.com/office/drawing/2014/main" id="{DED66829-6EE7-7946-94F5-2E6EF98EF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82532" y="8435512"/>
            <a:ext cx="1413689" cy="3278048"/>
          </a:xfrm>
          <a:custGeom>
            <a:avLst/>
            <a:gdLst>
              <a:gd name="T0" fmla="*/ 0 w 1315"/>
              <a:gd name="T1" fmla="*/ 394532871 h 3049"/>
              <a:gd name="T2" fmla="*/ 7635754 w 1315"/>
              <a:gd name="T3" fmla="*/ 394532871 h 3049"/>
              <a:gd name="T4" fmla="*/ 170060569 w 1315"/>
              <a:gd name="T5" fmla="*/ 0 h 3049"/>
              <a:gd name="T6" fmla="*/ 163589695 w 1315"/>
              <a:gd name="T7" fmla="*/ 0 h 3049"/>
              <a:gd name="T8" fmla="*/ 0 w 1315"/>
              <a:gd name="T9" fmla="*/ 394532871 h 30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15" h="3049">
                <a:moveTo>
                  <a:pt x="0" y="3048"/>
                </a:moveTo>
                <a:lnTo>
                  <a:pt x="59" y="3048"/>
                </a:lnTo>
                <a:lnTo>
                  <a:pt x="1314" y="0"/>
                </a:lnTo>
                <a:lnTo>
                  <a:pt x="1264" y="0"/>
                </a:lnTo>
                <a:lnTo>
                  <a:pt x="0" y="3048"/>
                </a:lnTo>
              </a:path>
            </a:pathLst>
          </a:custGeom>
          <a:solidFill>
            <a:schemeClr val="accent1"/>
          </a:solidFill>
          <a:ln w="9525" cap="flat">
            <a:solidFill>
              <a:srgbClr val="E8E8E8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0" name="Freeform 585">
            <a:extLst>
              <a:ext uri="{FF2B5EF4-FFF2-40B4-BE49-F238E27FC236}">
                <a16:creationId xmlns:a16="http://schemas.microsoft.com/office/drawing/2014/main" id="{E09A3B17-A48B-7A44-8834-E97BFB223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6643" y="5147973"/>
            <a:ext cx="1413689" cy="3287539"/>
          </a:xfrm>
          <a:custGeom>
            <a:avLst/>
            <a:gdLst>
              <a:gd name="T0" fmla="*/ 170060569 w 1315"/>
              <a:gd name="T1" fmla="*/ 395782653 h 3057"/>
              <a:gd name="T2" fmla="*/ 162424815 w 1315"/>
              <a:gd name="T3" fmla="*/ 395782653 h 3057"/>
              <a:gd name="T4" fmla="*/ 0 w 1315"/>
              <a:gd name="T5" fmla="*/ 0 h 3057"/>
              <a:gd name="T6" fmla="*/ 6471234 w 1315"/>
              <a:gd name="T7" fmla="*/ 0 h 3057"/>
              <a:gd name="T8" fmla="*/ 170060569 w 1315"/>
              <a:gd name="T9" fmla="*/ 395782653 h 3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15" h="3057">
                <a:moveTo>
                  <a:pt x="1314" y="3056"/>
                </a:moveTo>
                <a:lnTo>
                  <a:pt x="1255" y="3056"/>
                </a:lnTo>
                <a:lnTo>
                  <a:pt x="0" y="0"/>
                </a:lnTo>
                <a:lnTo>
                  <a:pt x="50" y="0"/>
                </a:lnTo>
                <a:lnTo>
                  <a:pt x="1314" y="30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1" name="Freeform 586">
            <a:extLst>
              <a:ext uri="{FF2B5EF4-FFF2-40B4-BE49-F238E27FC236}">
                <a16:creationId xmlns:a16="http://schemas.microsoft.com/office/drawing/2014/main" id="{C99B11B2-2A28-5441-BB1B-EEE745811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6643" y="8435512"/>
            <a:ext cx="1413689" cy="3278048"/>
          </a:xfrm>
          <a:custGeom>
            <a:avLst/>
            <a:gdLst>
              <a:gd name="T0" fmla="*/ 0 w 1315"/>
              <a:gd name="T1" fmla="*/ 394532871 h 3049"/>
              <a:gd name="T2" fmla="*/ 6471234 w 1315"/>
              <a:gd name="T3" fmla="*/ 394532871 h 3049"/>
              <a:gd name="T4" fmla="*/ 170060569 w 1315"/>
              <a:gd name="T5" fmla="*/ 0 h 3049"/>
              <a:gd name="T6" fmla="*/ 162424815 w 1315"/>
              <a:gd name="T7" fmla="*/ 0 h 3049"/>
              <a:gd name="T8" fmla="*/ 0 w 1315"/>
              <a:gd name="T9" fmla="*/ 394532871 h 30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15" h="3049">
                <a:moveTo>
                  <a:pt x="0" y="3048"/>
                </a:moveTo>
                <a:lnTo>
                  <a:pt x="50" y="3048"/>
                </a:lnTo>
                <a:lnTo>
                  <a:pt x="1314" y="0"/>
                </a:lnTo>
                <a:lnTo>
                  <a:pt x="1255" y="0"/>
                </a:lnTo>
                <a:lnTo>
                  <a:pt x="0" y="30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2" name="Freeform 587">
            <a:extLst>
              <a:ext uri="{FF2B5EF4-FFF2-40B4-BE49-F238E27FC236}">
                <a16:creationId xmlns:a16="http://schemas.microsoft.com/office/drawing/2014/main" id="{A2C8EB4F-1D5C-D54A-BB67-DB968DDD1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012" y="5147973"/>
            <a:ext cx="1423176" cy="3287539"/>
          </a:xfrm>
          <a:custGeom>
            <a:avLst/>
            <a:gdLst>
              <a:gd name="T0" fmla="*/ 171309609 w 1323"/>
              <a:gd name="T1" fmla="*/ 395782653 h 3057"/>
              <a:gd name="T2" fmla="*/ 163793642 w 1323"/>
              <a:gd name="T3" fmla="*/ 395782653 h 3057"/>
              <a:gd name="T4" fmla="*/ 0 w 1323"/>
              <a:gd name="T5" fmla="*/ 0 h 3057"/>
              <a:gd name="T6" fmla="*/ 7645558 w 1323"/>
              <a:gd name="T7" fmla="*/ 0 h 3057"/>
              <a:gd name="T8" fmla="*/ 171309609 w 1323"/>
              <a:gd name="T9" fmla="*/ 395782653 h 3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3" h="3057">
                <a:moveTo>
                  <a:pt x="1322" y="3056"/>
                </a:moveTo>
                <a:lnTo>
                  <a:pt x="1264" y="3056"/>
                </a:lnTo>
                <a:lnTo>
                  <a:pt x="0" y="0"/>
                </a:lnTo>
                <a:lnTo>
                  <a:pt x="59" y="0"/>
                </a:lnTo>
                <a:lnTo>
                  <a:pt x="1322" y="305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3" name="Freeform 588">
            <a:extLst>
              <a:ext uri="{FF2B5EF4-FFF2-40B4-BE49-F238E27FC236}">
                <a16:creationId xmlns:a16="http://schemas.microsoft.com/office/drawing/2014/main" id="{75FA0E97-9573-6741-A29A-C8AC4D944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012" y="8435512"/>
            <a:ext cx="1423176" cy="3278048"/>
          </a:xfrm>
          <a:custGeom>
            <a:avLst/>
            <a:gdLst>
              <a:gd name="T0" fmla="*/ 0 w 1323"/>
              <a:gd name="T1" fmla="*/ 394532871 h 3049"/>
              <a:gd name="T2" fmla="*/ 7645558 w 1323"/>
              <a:gd name="T3" fmla="*/ 394532871 h 3049"/>
              <a:gd name="T4" fmla="*/ 171309609 w 1323"/>
              <a:gd name="T5" fmla="*/ 0 h 3049"/>
              <a:gd name="T6" fmla="*/ 163793642 w 1323"/>
              <a:gd name="T7" fmla="*/ 0 h 3049"/>
              <a:gd name="T8" fmla="*/ 0 w 1323"/>
              <a:gd name="T9" fmla="*/ 394532871 h 30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3" h="3049">
                <a:moveTo>
                  <a:pt x="0" y="3048"/>
                </a:moveTo>
                <a:lnTo>
                  <a:pt x="59" y="3048"/>
                </a:lnTo>
                <a:lnTo>
                  <a:pt x="1322" y="0"/>
                </a:lnTo>
                <a:lnTo>
                  <a:pt x="1264" y="0"/>
                </a:lnTo>
                <a:lnTo>
                  <a:pt x="0" y="30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4" name="Freeform 589">
            <a:extLst>
              <a:ext uri="{FF2B5EF4-FFF2-40B4-BE49-F238E27FC236}">
                <a16:creationId xmlns:a16="http://schemas.microsoft.com/office/drawing/2014/main" id="{78D4F8A2-F1D7-2C48-9552-AFC89A4F2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232" y="4925010"/>
            <a:ext cx="4293250" cy="3515244"/>
          </a:xfrm>
          <a:custGeom>
            <a:avLst/>
            <a:gdLst>
              <a:gd name="T0" fmla="*/ 7637869 w 3993"/>
              <a:gd name="T1" fmla="*/ 43561556 h 3267"/>
              <a:gd name="T2" fmla="*/ 7637869 w 3993"/>
              <a:gd name="T3" fmla="*/ 43561556 h 3267"/>
              <a:gd name="T4" fmla="*/ 121042673 w 3993"/>
              <a:gd name="T5" fmla="*/ 423429831 h 3267"/>
              <a:gd name="T6" fmla="*/ 516793188 w 3993"/>
              <a:gd name="T7" fmla="*/ 423429831 h 3267"/>
              <a:gd name="T8" fmla="*/ 47899315 w 3993"/>
              <a:gd name="T9" fmla="*/ 17372845 h 3267"/>
              <a:gd name="T10" fmla="*/ 7637869 w 3993"/>
              <a:gd name="T11" fmla="*/ 43561556 h 3267"/>
              <a:gd name="T12" fmla="*/ 121042673 w 3993"/>
              <a:gd name="T13" fmla="*/ 423429831 h 3267"/>
              <a:gd name="T14" fmla="*/ 516793188 w 3993"/>
              <a:gd name="T15" fmla="*/ 423429831 h 3267"/>
              <a:gd name="T16" fmla="*/ 47899315 w 3993"/>
              <a:gd name="T17" fmla="*/ 17372845 h 3267"/>
              <a:gd name="T18" fmla="*/ 7637869 w 3993"/>
              <a:gd name="T19" fmla="*/ 43561556 h 32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993" h="3267">
                <a:moveTo>
                  <a:pt x="59" y="336"/>
                </a:moveTo>
                <a:lnTo>
                  <a:pt x="59" y="336"/>
                </a:lnTo>
                <a:cubicBezTo>
                  <a:pt x="935" y="3266"/>
                  <a:pt x="935" y="3266"/>
                  <a:pt x="935" y="3266"/>
                </a:cubicBezTo>
                <a:cubicBezTo>
                  <a:pt x="3992" y="3266"/>
                  <a:pt x="3992" y="3266"/>
                  <a:pt x="3992" y="3266"/>
                </a:cubicBezTo>
                <a:cubicBezTo>
                  <a:pt x="370" y="134"/>
                  <a:pt x="370" y="134"/>
                  <a:pt x="370" y="134"/>
                </a:cubicBezTo>
                <a:cubicBezTo>
                  <a:pt x="227" y="0"/>
                  <a:pt x="0" y="151"/>
                  <a:pt x="59" y="336"/>
                </a:cubicBezTo>
                <a:cubicBezTo>
                  <a:pt x="935" y="3266"/>
                  <a:pt x="935" y="3266"/>
                  <a:pt x="935" y="3266"/>
                </a:cubicBezTo>
                <a:cubicBezTo>
                  <a:pt x="3992" y="3266"/>
                  <a:pt x="3992" y="3266"/>
                  <a:pt x="3992" y="3266"/>
                </a:cubicBezTo>
                <a:cubicBezTo>
                  <a:pt x="370" y="134"/>
                  <a:pt x="370" y="134"/>
                  <a:pt x="370" y="134"/>
                </a:cubicBezTo>
                <a:cubicBezTo>
                  <a:pt x="227" y="0"/>
                  <a:pt x="0" y="151"/>
                  <a:pt x="59" y="336"/>
                </a:cubicBezTo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8E8E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5" name="Freeform 590">
            <a:extLst>
              <a:ext uri="{FF2B5EF4-FFF2-40B4-BE49-F238E27FC236}">
                <a16:creationId xmlns:a16="http://schemas.microsoft.com/office/drawing/2014/main" id="{DB4EDCCC-B023-1041-B276-1BD8175B5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232" y="8435512"/>
            <a:ext cx="4293250" cy="3505756"/>
          </a:xfrm>
          <a:custGeom>
            <a:avLst/>
            <a:gdLst>
              <a:gd name="T0" fmla="*/ 7637869 w 3993"/>
              <a:gd name="T1" fmla="*/ 378408441 h 3260"/>
              <a:gd name="T2" fmla="*/ 7637869 w 3993"/>
              <a:gd name="T3" fmla="*/ 378408441 h 3260"/>
              <a:gd name="T4" fmla="*/ 121042673 w 3993"/>
              <a:gd name="T5" fmla="*/ 0 h 3260"/>
              <a:gd name="T6" fmla="*/ 516793188 w 3993"/>
              <a:gd name="T7" fmla="*/ 0 h 3260"/>
              <a:gd name="T8" fmla="*/ 47899315 w 3993"/>
              <a:gd name="T9" fmla="*/ 405733759 h 3260"/>
              <a:gd name="T10" fmla="*/ 7637869 w 3993"/>
              <a:gd name="T11" fmla="*/ 378408441 h 3260"/>
              <a:gd name="T12" fmla="*/ 121042673 w 3993"/>
              <a:gd name="T13" fmla="*/ 0 h 3260"/>
              <a:gd name="T14" fmla="*/ 516793188 w 3993"/>
              <a:gd name="T15" fmla="*/ 0 h 3260"/>
              <a:gd name="T16" fmla="*/ 47899315 w 3993"/>
              <a:gd name="T17" fmla="*/ 405733759 h 3260"/>
              <a:gd name="T18" fmla="*/ 7637869 w 3993"/>
              <a:gd name="T19" fmla="*/ 378408441 h 32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993" h="3260">
                <a:moveTo>
                  <a:pt x="59" y="2922"/>
                </a:moveTo>
                <a:lnTo>
                  <a:pt x="59" y="2922"/>
                </a:lnTo>
                <a:cubicBezTo>
                  <a:pt x="935" y="0"/>
                  <a:pt x="935" y="0"/>
                  <a:pt x="935" y="0"/>
                </a:cubicBezTo>
                <a:cubicBezTo>
                  <a:pt x="3992" y="0"/>
                  <a:pt x="3992" y="0"/>
                  <a:pt x="3992" y="0"/>
                </a:cubicBezTo>
                <a:cubicBezTo>
                  <a:pt x="370" y="3133"/>
                  <a:pt x="370" y="3133"/>
                  <a:pt x="370" y="3133"/>
                </a:cubicBezTo>
                <a:cubicBezTo>
                  <a:pt x="227" y="3259"/>
                  <a:pt x="0" y="3116"/>
                  <a:pt x="59" y="2922"/>
                </a:cubicBezTo>
                <a:cubicBezTo>
                  <a:pt x="935" y="0"/>
                  <a:pt x="935" y="0"/>
                  <a:pt x="935" y="0"/>
                </a:cubicBezTo>
                <a:cubicBezTo>
                  <a:pt x="3992" y="0"/>
                  <a:pt x="3992" y="0"/>
                  <a:pt x="3992" y="0"/>
                </a:cubicBezTo>
                <a:cubicBezTo>
                  <a:pt x="370" y="3133"/>
                  <a:pt x="370" y="3133"/>
                  <a:pt x="370" y="3133"/>
                </a:cubicBezTo>
                <a:cubicBezTo>
                  <a:pt x="227" y="3259"/>
                  <a:pt x="0" y="3116"/>
                  <a:pt x="59" y="2922"/>
                </a:cubicBezTo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8E8E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6" name="Freeform 591">
            <a:extLst>
              <a:ext uri="{FF2B5EF4-FFF2-40B4-BE49-F238E27FC236}">
                <a16:creationId xmlns:a16="http://schemas.microsoft.com/office/drawing/2014/main" id="{BECE8108-63CA-BD49-85CE-9F5895F87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663" y="7956375"/>
            <a:ext cx="1015199" cy="1015199"/>
          </a:xfrm>
          <a:custGeom>
            <a:avLst/>
            <a:gdLst>
              <a:gd name="T0" fmla="*/ 122001179 w 945"/>
              <a:gd name="T1" fmla="*/ 61000431 h 944"/>
              <a:gd name="T2" fmla="*/ 122001179 w 945"/>
              <a:gd name="T3" fmla="*/ 61000431 h 944"/>
              <a:gd name="T4" fmla="*/ 61000590 w 945"/>
              <a:gd name="T5" fmla="*/ 122130058 h 944"/>
              <a:gd name="T6" fmla="*/ 0 w 945"/>
              <a:gd name="T7" fmla="*/ 61000431 h 944"/>
              <a:gd name="T8" fmla="*/ 61000590 w 945"/>
              <a:gd name="T9" fmla="*/ 0 h 944"/>
              <a:gd name="T10" fmla="*/ 122001179 w 945"/>
              <a:gd name="T11" fmla="*/ 61000431 h 9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5" h="944">
                <a:moveTo>
                  <a:pt x="944" y="471"/>
                </a:moveTo>
                <a:lnTo>
                  <a:pt x="944" y="471"/>
                </a:lnTo>
                <a:cubicBezTo>
                  <a:pt x="944" y="733"/>
                  <a:pt x="733" y="943"/>
                  <a:pt x="472" y="943"/>
                </a:cubicBezTo>
                <a:cubicBezTo>
                  <a:pt x="211" y="943"/>
                  <a:pt x="0" y="733"/>
                  <a:pt x="0" y="471"/>
                </a:cubicBezTo>
                <a:cubicBezTo>
                  <a:pt x="0" y="210"/>
                  <a:pt x="211" y="0"/>
                  <a:pt x="472" y="0"/>
                </a:cubicBezTo>
                <a:cubicBezTo>
                  <a:pt x="733" y="0"/>
                  <a:pt x="944" y="210"/>
                  <a:pt x="944" y="47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7" name="Freeform 592">
            <a:extLst>
              <a:ext uri="{FF2B5EF4-FFF2-40B4-BE49-F238E27FC236}">
                <a16:creationId xmlns:a16="http://schemas.microsoft.com/office/drawing/2014/main" id="{157520BF-AADF-2E41-9FCB-71E5E9E05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3110" y="7956375"/>
            <a:ext cx="1015199" cy="1015199"/>
          </a:xfrm>
          <a:custGeom>
            <a:avLst/>
            <a:gdLst>
              <a:gd name="T0" fmla="*/ 122001179 w 945"/>
              <a:gd name="T1" fmla="*/ 61000431 h 944"/>
              <a:gd name="T2" fmla="*/ 122001179 w 945"/>
              <a:gd name="T3" fmla="*/ 61000431 h 944"/>
              <a:gd name="T4" fmla="*/ 61000590 w 945"/>
              <a:gd name="T5" fmla="*/ 122130058 h 944"/>
              <a:gd name="T6" fmla="*/ 0 w 945"/>
              <a:gd name="T7" fmla="*/ 61000431 h 944"/>
              <a:gd name="T8" fmla="*/ 61000590 w 945"/>
              <a:gd name="T9" fmla="*/ 0 h 944"/>
              <a:gd name="T10" fmla="*/ 122001179 w 945"/>
              <a:gd name="T11" fmla="*/ 61000431 h 9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5" h="944">
                <a:moveTo>
                  <a:pt x="944" y="471"/>
                </a:moveTo>
                <a:lnTo>
                  <a:pt x="944" y="471"/>
                </a:lnTo>
                <a:cubicBezTo>
                  <a:pt x="944" y="733"/>
                  <a:pt x="733" y="943"/>
                  <a:pt x="472" y="943"/>
                </a:cubicBezTo>
                <a:cubicBezTo>
                  <a:pt x="211" y="943"/>
                  <a:pt x="0" y="733"/>
                  <a:pt x="0" y="471"/>
                </a:cubicBezTo>
                <a:cubicBezTo>
                  <a:pt x="0" y="210"/>
                  <a:pt x="211" y="0"/>
                  <a:pt x="472" y="0"/>
                </a:cubicBezTo>
                <a:cubicBezTo>
                  <a:pt x="733" y="0"/>
                  <a:pt x="944" y="210"/>
                  <a:pt x="944" y="4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58" name="Freeform 593">
            <a:extLst>
              <a:ext uri="{FF2B5EF4-FFF2-40B4-BE49-F238E27FC236}">
                <a16:creationId xmlns:a16="http://schemas.microsoft.com/office/drawing/2014/main" id="{5A8A2DFF-2C10-304B-8312-1B74936B7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6814" y="7956375"/>
            <a:ext cx="1015199" cy="1015199"/>
          </a:xfrm>
          <a:custGeom>
            <a:avLst/>
            <a:gdLst>
              <a:gd name="T0" fmla="*/ 122130058 w 944"/>
              <a:gd name="T1" fmla="*/ 61000431 h 944"/>
              <a:gd name="T2" fmla="*/ 122130058 w 944"/>
              <a:gd name="T3" fmla="*/ 61000431 h 944"/>
              <a:gd name="T4" fmla="*/ 61000431 w 944"/>
              <a:gd name="T5" fmla="*/ 122130058 h 944"/>
              <a:gd name="T6" fmla="*/ 0 w 944"/>
              <a:gd name="T7" fmla="*/ 61000431 h 944"/>
              <a:gd name="T8" fmla="*/ 61000431 w 944"/>
              <a:gd name="T9" fmla="*/ 0 h 944"/>
              <a:gd name="T10" fmla="*/ 122130058 w 944"/>
              <a:gd name="T11" fmla="*/ 61000431 h 9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44" h="944">
                <a:moveTo>
                  <a:pt x="943" y="471"/>
                </a:moveTo>
                <a:lnTo>
                  <a:pt x="943" y="471"/>
                </a:lnTo>
                <a:cubicBezTo>
                  <a:pt x="943" y="733"/>
                  <a:pt x="732" y="943"/>
                  <a:pt x="471" y="943"/>
                </a:cubicBezTo>
                <a:cubicBezTo>
                  <a:pt x="210" y="943"/>
                  <a:pt x="0" y="733"/>
                  <a:pt x="0" y="471"/>
                </a:cubicBezTo>
                <a:cubicBezTo>
                  <a:pt x="0" y="210"/>
                  <a:pt x="210" y="0"/>
                  <a:pt x="471" y="0"/>
                </a:cubicBezTo>
                <a:cubicBezTo>
                  <a:pt x="732" y="0"/>
                  <a:pt x="943" y="210"/>
                  <a:pt x="943" y="471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 dirty="0">
              <a:latin typeface="Lato" panose="020F0502020204030203" pitchFamily="34" charset="0"/>
            </a:endParaRPr>
          </a:p>
        </p:txBody>
      </p:sp>
      <p:sp>
        <p:nvSpPr>
          <p:cNvPr id="759" name="Freeform 594">
            <a:extLst>
              <a:ext uri="{FF2B5EF4-FFF2-40B4-BE49-F238E27FC236}">
                <a16:creationId xmlns:a16="http://schemas.microsoft.com/office/drawing/2014/main" id="{648236BC-F89A-DA4F-A46A-1354E4B75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397" y="8174595"/>
            <a:ext cx="2836865" cy="607222"/>
          </a:xfrm>
          <a:custGeom>
            <a:avLst/>
            <a:gdLst>
              <a:gd name="T0" fmla="*/ 341629199 w 2637"/>
              <a:gd name="T1" fmla="*/ 72950598 h 565"/>
              <a:gd name="T2" fmla="*/ 341629199 w 2637"/>
              <a:gd name="T3" fmla="*/ 72950598 h 565"/>
              <a:gd name="T4" fmla="*/ 36029350 w 2637"/>
              <a:gd name="T5" fmla="*/ 72950598 h 565"/>
              <a:gd name="T6" fmla="*/ 0 w 2637"/>
              <a:gd name="T7" fmla="*/ 36992830 h 565"/>
              <a:gd name="T8" fmla="*/ 0 w 2637"/>
              <a:gd name="T9" fmla="*/ 36992830 h 565"/>
              <a:gd name="T10" fmla="*/ 36029350 w 2637"/>
              <a:gd name="T11" fmla="*/ 0 h 565"/>
              <a:gd name="T12" fmla="*/ 341629199 w 2637"/>
              <a:gd name="T13" fmla="*/ 0 h 565"/>
              <a:gd name="T14" fmla="*/ 341629199 w 2637"/>
              <a:gd name="T15" fmla="*/ 72950598 h 5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37" h="565">
                <a:moveTo>
                  <a:pt x="2636" y="564"/>
                </a:moveTo>
                <a:lnTo>
                  <a:pt x="2636" y="564"/>
                </a:lnTo>
                <a:cubicBezTo>
                  <a:pt x="278" y="564"/>
                  <a:pt x="278" y="564"/>
                  <a:pt x="278" y="564"/>
                </a:cubicBezTo>
                <a:cubicBezTo>
                  <a:pt x="126" y="564"/>
                  <a:pt x="0" y="438"/>
                  <a:pt x="0" y="286"/>
                </a:cubicBezTo>
                <a:cubicBezTo>
                  <a:pt x="0" y="126"/>
                  <a:pt x="126" y="0"/>
                  <a:pt x="278" y="0"/>
                </a:cubicBezTo>
                <a:cubicBezTo>
                  <a:pt x="2636" y="0"/>
                  <a:pt x="2636" y="0"/>
                  <a:pt x="2636" y="0"/>
                </a:cubicBezTo>
                <a:lnTo>
                  <a:pt x="2636" y="56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60" name="Freeform 595">
            <a:extLst>
              <a:ext uri="{FF2B5EF4-FFF2-40B4-BE49-F238E27FC236}">
                <a16:creationId xmlns:a16="http://schemas.microsoft.com/office/drawing/2014/main" id="{DAF1553A-16C5-8444-880E-9996DF276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9480" y="8174595"/>
            <a:ext cx="2836865" cy="607222"/>
          </a:xfrm>
          <a:custGeom>
            <a:avLst/>
            <a:gdLst>
              <a:gd name="T0" fmla="*/ 341758801 w 2636"/>
              <a:gd name="T1" fmla="*/ 72950598 h 565"/>
              <a:gd name="T2" fmla="*/ 341758801 w 2636"/>
              <a:gd name="T3" fmla="*/ 72950598 h 565"/>
              <a:gd name="T4" fmla="*/ 37223912 w 2636"/>
              <a:gd name="T5" fmla="*/ 72950598 h 565"/>
              <a:gd name="T6" fmla="*/ 0 w 2636"/>
              <a:gd name="T7" fmla="*/ 36992830 h 565"/>
              <a:gd name="T8" fmla="*/ 0 w 2636"/>
              <a:gd name="T9" fmla="*/ 36992830 h 565"/>
              <a:gd name="T10" fmla="*/ 37223912 w 2636"/>
              <a:gd name="T11" fmla="*/ 0 h 565"/>
              <a:gd name="T12" fmla="*/ 341758801 w 2636"/>
              <a:gd name="T13" fmla="*/ 0 h 565"/>
              <a:gd name="T14" fmla="*/ 341758801 w 2636"/>
              <a:gd name="T15" fmla="*/ 72950598 h 5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36" h="565">
                <a:moveTo>
                  <a:pt x="2635" y="564"/>
                </a:moveTo>
                <a:lnTo>
                  <a:pt x="2635" y="564"/>
                </a:lnTo>
                <a:cubicBezTo>
                  <a:pt x="287" y="564"/>
                  <a:pt x="287" y="564"/>
                  <a:pt x="287" y="564"/>
                </a:cubicBezTo>
                <a:cubicBezTo>
                  <a:pt x="126" y="564"/>
                  <a:pt x="0" y="438"/>
                  <a:pt x="0" y="286"/>
                </a:cubicBezTo>
                <a:cubicBezTo>
                  <a:pt x="0" y="126"/>
                  <a:pt x="126" y="0"/>
                  <a:pt x="287" y="0"/>
                </a:cubicBezTo>
                <a:cubicBezTo>
                  <a:pt x="2635" y="0"/>
                  <a:pt x="2635" y="0"/>
                  <a:pt x="2635" y="0"/>
                </a:cubicBezTo>
                <a:lnTo>
                  <a:pt x="2635" y="56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61" name="Freeform 596">
            <a:extLst>
              <a:ext uri="{FF2B5EF4-FFF2-40B4-BE49-F238E27FC236}">
                <a16:creationId xmlns:a16="http://schemas.microsoft.com/office/drawing/2014/main" id="{641589CC-FB4C-7847-9B5B-5D66D8B90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8306" y="8174595"/>
            <a:ext cx="2836865" cy="607222"/>
          </a:xfrm>
          <a:custGeom>
            <a:avLst/>
            <a:gdLst>
              <a:gd name="T0" fmla="*/ 341629199 w 2637"/>
              <a:gd name="T1" fmla="*/ 72950598 h 565"/>
              <a:gd name="T2" fmla="*/ 341629199 w 2637"/>
              <a:gd name="T3" fmla="*/ 72950598 h 565"/>
              <a:gd name="T4" fmla="*/ 36029350 w 2637"/>
              <a:gd name="T5" fmla="*/ 72950598 h 565"/>
              <a:gd name="T6" fmla="*/ 0 w 2637"/>
              <a:gd name="T7" fmla="*/ 36992830 h 565"/>
              <a:gd name="T8" fmla="*/ 0 w 2637"/>
              <a:gd name="T9" fmla="*/ 36992830 h 565"/>
              <a:gd name="T10" fmla="*/ 36029350 w 2637"/>
              <a:gd name="T11" fmla="*/ 0 h 565"/>
              <a:gd name="T12" fmla="*/ 341629199 w 2637"/>
              <a:gd name="T13" fmla="*/ 0 h 565"/>
              <a:gd name="T14" fmla="*/ 341629199 w 2637"/>
              <a:gd name="T15" fmla="*/ 72950598 h 5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37" h="565">
                <a:moveTo>
                  <a:pt x="2636" y="564"/>
                </a:moveTo>
                <a:lnTo>
                  <a:pt x="2636" y="564"/>
                </a:lnTo>
                <a:cubicBezTo>
                  <a:pt x="278" y="564"/>
                  <a:pt x="278" y="564"/>
                  <a:pt x="278" y="564"/>
                </a:cubicBezTo>
                <a:cubicBezTo>
                  <a:pt x="118" y="564"/>
                  <a:pt x="0" y="438"/>
                  <a:pt x="0" y="286"/>
                </a:cubicBezTo>
                <a:cubicBezTo>
                  <a:pt x="0" y="126"/>
                  <a:pt x="118" y="0"/>
                  <a:pt x="278" y="0"/>
                </a:cubicBezTo>
                <a:cubicBezTo>
                  <a:pt x="2636" y="0"/>
                  <a:pt x="2636" y="0"/>
                  <a:pt x="2636" y="0"/>
                </a:cubicBezTo>
                <a:lnTo>
                  <a:pt x="2636" y="564"/>
                </a:ln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2" name="Freeform 617">
            <a:extLst>
              <a:ext uri="{FF2B5EF4-FFF2-40B4-BE49-F238E27FC236}">
                <a16:creationId xmlns:a16="http://schemas.microsoft.com/office/drawing/2014/main" id="{CC7A7EC8-95EA-5343-A7C1-762691E65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599" y="6073039"/>
            <a:ext cx="246684" cy="256172"/>
          </a:xfrm>
          <a:custGeom>
            <a:avLst/>
            <a:gdLst>
              <a:gd name="T0" fmla="*/ 29627880 w 229"/>
              <a:gd name="T1" fmla="*/ 30876553 h 237"/>
              <a:gd name="T2" fmla="*/ 0 w 229"/>
              <a:gd name="T3" fmla="*/ 30876553 h 237"/>
              <a:gd name="T4" fmla="*/ 0 w 229"/>
              <a:gd name="T5" fmla="*/ 0 h 237"/>
              <a:gd name="T6" fmla="*/ 29627880 w 229"/>
              <a:gd name="T7" fmla="*/ 0 h 237"/>
              <a:gd name="T8" fmla="*/ 29627880 w 229"/>
              <a:gd name="T9" fmla="*/ 30876553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" h="237">
                <a:moveTo>
                  <a:pt x="228" y="236"/>
                </a:moveTo>
                <a:lnTo>
                  <a:pt x="0" y="236"/>
                </a:lnTo>
                <a:lnTo>
                  <a:pt x="0" y="0"/>
                </a:lnTo>
                <a:lnTo>
                  <a:pt x="228" y="0"/>
                </a:lnTo>
                <a:lnTo>
                  <a:pt x="228" y="23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3" name="Freeform 618">
            <a:extLst>
              <a:ext uri="{FF2B5EF4-FFF2-40B4-BE49-F238E27FC236}">
                <a16:creationId xmlns:a16="http://schemas.microsoft.com/office/drawing/2014/main" id="{D0E3D696-139B-5B4F-970A-71F55D521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615" y="7467752"/>
            <a:ext cx="246684" cy="246684"/>
          </a:xfrm>
          <a:custGeom>
            <a:avLst/>
            <a:gdLst>
              <a:gd name="T0" fmla="*/ 29757103 w 228"/>
              <a:gd name="T1" fmla="*/ 29757103 h 228"/>
              <a:gd name="T2" fmla="*/ 0 w 228"/>
              <a:gd name="T3" fmla="*/ 29757103 h 228"/>
              <a:gd name="T4" fmla="*/ 0 w 228"/>
              <a:gd name="T5" fmla="*/ 0 h 228"/>
              <a:gd name="T6" fmla="*/ 29757103 w 228"/>
              <a:gd name="T7" fmla="*/ 0 h 228"/>
              <a:gd name="T8" fmla="*/ 29757103 w 228"/>
              <a:gd name="T9" fmla="*/ 29757103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228">
                <a:moveTo>
                  <a:pt x="227" y="227"/>
                </a:moveTo>
                <a:lnTo>
                  <a:pt x="0" y="227"/>
                </a:lnTo>
                <a:lnTo>
                  <a:pt x="0" y="0"/>
                </a:lnTo>
                <a:lnTo>
                  <a:pt x="227" y="0"/>
                </a:lnTo>
                <a:lnTo>
                  <a:pt x="227" y="22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4" name="Freeform 619">
            <a:extLst>
              <a:ext uri="{FF2B5EF4-FFF2-40B4-BE49-F238E27FC236}">
                <a16:creationId xmlns:a16="http://schemas.microsoft.com/office/drawing/2014/main" id="{D31FA40F-2791-9D4E-8A1C-C29E6CE45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2439" y="6073039"/>
            <a:ext cx="256172" cy="256172"/>
          </a:xfrm>
          <a:custGeom>
            <a:avLst/>
            <a:gdLst>
              <a:gd name="T0" fmla="*/ 31007023 w 236"/>
              <a:gd name="T1" fmla="*/ 30876553 h 237"/>
              <a:gd name="T2" fmla="*/ 0 w 236"/>
              <a:gd name="T3" fmla="*/ 30876553 h 237"/>
              <a:gd name="T4" fmla="*/ 0 w 236"/>
              <a:gd name="T5" fmla="*/ 0 h 237"/>
              <a:gd name="T6" fmla="*/ 31007023 w 236"/>
              <a:gd name="T7" fmla="*/ 0 h 237"/>
              <a:gd name="T8" fmla="*/ 31007023 w 236"/>
              <a:gd name="T9" fmla="*/ 30876553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6" h="237">
                <a:moveTo>
                  <a:pt x="235" y="236"/>
                </a:moveTo>
                <a:lnTo>
                  <a:pt x="0" y="236"/>
                </a:lnTo>
                <a:lnTo>
                  <a:pt x="0" y="0"/>
                </a:lnTo>
                <a:lnTo>
                  <a:pt x="235" y="0"/>
                </a:lnTo>
                <a:lnTo>
                  <a:pt x="235" y="23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5" name="Freeform 620">
            <a:extLst>
              <a:ext uri="{FF2B5EF4-FFF2-40B4-BE49-F238E27FC236}">
                <a16:creationId xmlns:a16="http://schemas.microsoft.com/office/drawing/2014/main" id="{682798A2-2B2E-B743-BC61-0D45AEB7E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1710" y="7467752"/>
            <a:ext cx="256172" cy="246684"/>
          </a:xfrm>
          <a:custGeom>
            <a:avLst/>
            <a:gdLst>
              <a:gd name="T0" fmla="*/ 30876553 w 237"/>
              <a:gd name="T1" fmla="*/ 29757103 h 228"/>
              <a:gd name="T2" fmla="*/ 0 w 237"/>
              <a:gd name="T3" fmla="*/ 29757103 h 228"/>
              <a:gd name="T4" fmla="*/ 0 w 237"/>
              <a:gd name="T5" fmla="*/ 0 h 228"/>
              <a:gd name="T6" fmla="*/ 30876553 w 237"/>
              <a:gd name="T7" fmla="*/ 0 h 228"/>
              <a:gd name="T8" fmla="*/ 30876553 w 237"/>
              <a:gd name="T9" fmla="*/ 29757103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7" h="228">
                <a:moveTo>
                  <a:pt x="236" y="227"/>
                </a:moveTo>
                <a:lnTo>
                  <a:pt x="0" y="227"/>
                </a:lnTo>
                <a:lnTo>
                  <a:pt x="0" y="0"/>
                </a:lnTo>
                <a:lnTo>
                  <a:pt x="236" y="0"/>
                </a:lnTo>
                <a:lnTo>
                  <a:pt x="236" y="22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6" name="Freeform 621">
            <a:extLst>
              <a:ext uri="{FF2B5EF4-FFF2-40B4-BE49-F238E27FC236}">
                <a16:creationId xmlns:a16="http://schemas.microsoft.com/office/drawing/2014/main" id="{67F5A30A-08B1-4A4B-9D68-7A6F9A71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558" y="6073039"/>
            <a:ext cx="256172" cy="256172"/>
          </a:xfrm>
          <a:custGeom>
            <a:avLst/>
            <a:gdLst>
              <a:gd name="T0" fmla="*/ 30876553 w 237"/>
              <a:gd name="T1" fmla="*/ 30876553 h 237"/>
              <a:gd name="T2" fmla="*/ 0 w 237"/>
              <a:gd name="T3" fmla="*/ 30876553 h 237"/>
              <a:gd name="T4" fmla="*/ 0 w 237"/>
              <a:gd name="T5" fmla="*/ 0 h 237"/>
              <a:gd name="T6" fmla="*/ 30876553 w 237"/>
              <a:gd name="T7" fmla="*/ 0 h 237"/>
              <a:gd name="T8" fmla="*/ 30876553 w 237"/>
              <a:gd name="T9" fmla="*/ 30876553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7" h="237">
                <a:moveTo>
                  <a:pt x="236" y="236"/>
                </a:moveTo>
                <a:lnTo>
                  <a:pt x="0" y="236"/>
                </a:lnTo>
                <a:lnTo>
                  <a:pt x="0" y="0"/>
                </a:lnTo>
                <a:lnTo>
                  <a:pt x="236" y="0"/>
                </a:lnTo>
                <a:lnTo>
                  <a:pt x="236" y="236"/>
                </a:ln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7" name="Freeform 622">
            <a:extLst>
              <a:ext uri="{FF2B5EF4-FFF2-40B4-BE49-F238E27FC236}">
                <a16:creationId xmlns:a16="http://schemas.microsoft.com/office/drawing/2014/main" id="{282B161A-1E88-1E4A-B488-67FA7183F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1829" y="7467752"/>
            <a:ext cx="256172" cy="246684"/>
          </a:xfrm>
          <a:custGeom>
            <a:avLst/>
            <a:gdLst>
              <a:gd name="T0" fmla="*/ 30876553 w 237"/>
              <a:gd name="T1" fmla="*/ 29757103 h 228"/>
              <a:gd name="T2" fmla="*/ 0 w 237"/>
              <a:gd name="T3" fmla="*/ 29757103 h 228"/>
              <a:gd name="T4" fmla="*/ 0 w 237"/>
              <a:gd name="T5" fmla="*/ 0 h 228"/>
              <a:gd name="T6" fmla="*/ 30876553 w 237"/>
              <a:gd name="T7" fmla="*/ 0 h 228"/>
              <a:gd name="T8" fmla="*/ 30876553 w 237"/>
              <a:gd name="T9" fmla="*/ 29757103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7" h="228">
                <a:moveTo>
                  <a:pt x="236" y="227"/>
                </a:moveTo>
                <a:lnTo>
                  <a:pt x="0" y="227"/>
                </a:lnTo>
                <a:lnTo>
                  <a:pt x="0" y="0"/>
                </a:lnTo>
                <a:lnTo>
                  <a:pt x="236" y="0"/>
                </a:lnTo>
                <a:lnTo>
                  <a:pt x="236" y="227"/>
                </a:ln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8" name="Freeform 623">
            <a:extLst>
              <a:ext uri="{FF2B5EF4-FFF2-40B4-BE49-F238E27FC236}">
                <a16:creationId xmlns:a16="http://schemas.microsoft.com/office/drawing/2014/main" id="{E03B45AE-4274-6149-87BA-250670319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6417" y="10655667"/>
            <a:ext cx="256172" cy="246684"/>
          </a:xfrm>
          <a:custGeom>
            <a:avLst/>
            <a:gdLst>
              <a:gd name="T0" fmla="*/ 30876553 w 237"/>
              <a:gd name="T1" fmla="*/ 0 h 229"/>
              <a:gd name="T2" fmla="*/ 0 w 237"/>
              <a:gd name="T3" fmla="*/ 0 h 229"/>
              <a:gd name="T4" fmla="*/ 0 w 237"/>
              <a:gd name="T5" fmla="*/ 29627880 h 229"/>
              <a:gd name="T6" fmla="*/ 30876553 w 237"/>
              <a:gd name="T7" fmla="*/ 29627880 h 229"/>
              <a:gd name="T8" fmla="*/ 30876553 w 237"/>
              <a:gd name="T9" fmla="*/ 0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7" h="229">
                <a:moveTo>
                  <a:pt x="236" y="0"/>
                </a:moveTo>
                <a:lnTo>
                  <a:pt x="0" y="0"/>
                </a:lnTo>
                <a:lnTo>
                  <a:pt x="0" y="228"/>
                </a:lnTo>
                <a:lnTo>
                  <a:pt x="236" y="228"/>
                </a:lnTo>
                <a:lnTo>
                  <a:pt x="23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9" name="Freeform 624">
            <a:extLst>
              <a:ext uri="{FF2B5EF4-FFF2-40B4-BE49-F238E27FC236}">
                <a16:creationId xmlns:a16="http://schemas.microsoft.com/office/drawing/2014/main" id="{F7EE3E5D-2110-654D-A640-19AD1CC5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688" y="9260955"/>
            <a:ext cx="256172" cy="256172"/>
          </a:xfrm>
          <a:custGeom>
            <a:avLst/>
            <a:gdLst>
              <a:gd name="T0" fmla="*/ 30876553 w 237"/>
              <a:gd name="T1" fmla="*/ 0 h 237"/>
              <a:gd name="T2" fmla="*/ 0 w 237"/>
              <a:gd name="T3" fmla="*/ 0 h 237"/>
              <a:gd name="T4" fmla="*/ 0 w 237"/>
              <a:gd name="T5" fmla="*/ 30876553 h 237"/>
              <a:gd name="T6" fmla="*/ 30876553 w 237"/>
              <a:gd name="T7" fmla="*/ 30876553 h 237"/>
              <a:gd name="T8" fmla="*/ 30876553 w 237"/>
              <a:gd name="T9" fmla="*/ 0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7" h="237">
                <a:moveTo>
                  <a:pt x="236" y="0"/>
                </a:moveTo>
                <a:lnTo>
                  <a:pt x="0" y="0"/>
                </a:lnTo>
                <a:lnTo>
                  <a:pt x="0" y="236"/>
                </a:lnTo>
                <a:lnTo>
                  <a:pt x="236" y="236"/>
                </a:lnTo>
                <a:lnTo>
                  <a:pt x="23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0" name="Freeform 625">
            <a:extLst>
              <a:ext uri="{FF2B5EF4-FFF2-40B4-BE49-F238E27FC236}">
                <a16:creationId xmlns:a16="http://schemas.microsoft.com/office/drawing/2014/main" id="{FB782BFC-9A57-5A41-A346-04A67FB61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5000" y="10655667"/>
            <a:ext cx="246684" cy="246684"/>
          </a:xfrm>
          <a:custGeom>
            <a:avLst/>
            <a:gdLst>
              <a:gd name="T0" fmla="*/ 29627880 w 229"/>
              <a:gd name="T1" fmla="*/ 0 h 229"/>
              <a:gd name="T2" fmla="*/ 0 w 229"/>
              <a:gd name="T3" fmla="*/ 0 h 229"/>
              <a:gd name="T4" fmla="*/ 0 w 229"/>
              <a:gd name="T5" fmla="*/ 29627880 h 229"/>
              <a:gd name="T6" fmla="*/ 29627880 w 229"/>
              <a:gd name="T7" fmla="*/ 29627880 h 229"/>
              <a:gd name="T8" fmla="*/ 29627880 w 229"/>
              <a:gd name="T9" fmla="*/ 0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" h="229">
                <a:moveTo>
                  <a:pt x="228" y="0"/>
                </a:moveTo>
                <a:lnTo>
                  <a:pt x="0" y="0"/>
                </a:lnTo>
                <a:lnTo>
                  <a:pt x="0" y="228"/>
                </a:lnTo>
                <a:lnTo>
                  <a:pt x="228" y="228"/>
                </a:lnTo>
                <a:lnTo>
                  <a:pt x="22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1" name="Freeform 626">
            <a:extLst>
              <a:ext uri="{FF2B5EF4-FFF2-40B4-BE49-F238E27FC236}">
                <a16:creationId xmlns:a16="http://schemas.microsoft.com/office/drawing/2014/main" id="{5F298C6E-3B13-2D4B-B789-873F82BF6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4270" y="9260955"/>
            <a:ext cx="246684" cy="256172"/>
          </a:xfrm>
          <a:custGeom>
            <a:avLst/>
            <a:gdLst>
              <a:gd name="T0" fmla="*/ 29757103 w 228"/>
              <a:gd name="T1" fmla="*/ 0 h 237"/>
              <a:gd name="T2" fmla="*/ 0 w 228"/>
              <a:gd name="T3" fmla="*/ 0 h 237"/>
              <a:gd name="T4" fmla="*/ 0 w 228"/>
              <a:gd name="T5" fmla="*/ 30876553 h 237"/>
              <a:gd name="T6" fmla="*/ 29757103 w 228"/>
              <a:gd name="T7" fmla="*/ 30876553 h 237"/>
              <a:gd name="T8" fmla="*/ 29757103 w 228"/>
              <a:gd name="T9" fmla="*/ 0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237">
                <a:moveTo>
                  <a:pt x="227" y="0"/>
                </a:moveTo>
                <a:lnTo>
                  <a:pt x="0" y="0"/>
                </a:lnTo>
                <a:lnTo>
                  <a:pt x="0" y="236"/>
                </a:lnTo>
                <a:lnTo>
                  <a:pt x="227" y="236"/>
                </a:lnTo>
                <a:lnTo>
                  <a:pt x="22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2" name="Freeform 627">
            <a:extLst>
              <a:ext uri="{FF2B5EF4-FFF2-40B4-BE49-F238E27FC236}">
                <a16:creationId xmlns:a16="http://schemas.microsoft.com/office/drawing/2014/main" id="{94450C2D-975F-2746-AE0A-4A7016A3D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9861" y="10655667"/>
            <a:ext cx="246684" cy="246684"/>
          </a:xfrm>
          <a:custGeom>
            <a:avLst/>
            <a:gdLst>
              <a:gd name="T0" fmla="*/ 29757103 w 228"/>
              <a:gd name="T1" fmla="*/ 0 h 229"/>
              <a:gd name="T2" fmla="*/ 0 w 228"/>
              <a:gd name="T3" fmla="*/ 0 h 229"/>
              <a:gd name="T4" fmla="*/ 0 w 228"/>
              <a:gd name="T5" fmla="*/ 29627880 h 229"/>
              <a:gd name="T6" fmla="*/ 29757103 w 228"/>
              <a:gd name="T7" fmla="*/ 29627880 h 229"/>
              <a:gd name="T8" fmla="*/ 29757103 w 228"/>
              <a:gd name="T9" fmla="*/ 0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229">
                <a:moveTo>
                  <a:pt x="227" y="0"/>
                </a:moveTo>
                <a:lnTo>
                  <a:pt x="0" y="0"/>
                </a:lnTo>
                <a:lnTo>
                  <a:pt x="0" y="228"/>
                </a:lnTo>
                <a:lnTo>
                  <a:pt x="227" y="228"/>
                </a:lnTo>
                <a:lnTo>
                  <a:pt x="227" y="0"/>
                </a:ln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3" name="Freeform 628">
            <a:extLst>
              <a:ext uri="{FF2B5EF4-FFF2-40B4-BE49-F238E27FC236}">
                <a16:creationId xmlns:a16="http://schemas.microsoft.com/office/drawing/2014/main" id="{40630F1A-E5A1-AE4D-845A-AA2E359D9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9132" y="9260955"/>
            <a:ext cx="246684" cy="256172"/>
          </a:xfrm>
          <a:custGeom>
            <a:avLst/>
            <a:gdLst>
              <a:gd name="T0" fmla="*/ 29627880 w 229"/>
              <a:gd name="T1" fmla="*/ 0 h 237"/>
              <a:gd name="T2" fmla="*/ 0 w 229"/>
              <a:gd name="T3" fmla="*/ 0 h 237"/>
              <a:gd name="T4" fmla="*/ 0 w 229"/>
              <a:gd name="T5" fmla="*/ 30876553 h 237"/>
              <a:gd name="T6" fmla="*/ 29627880 w 229"/>
              <a:gd name="T7" fmla="*/ 30876553 h 237"/>
              <a:gd name="T8" fmla="*/ 29627880 w 229"/>
              <a:gd name="T9" fmla="*/ 0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" h="237">
                <a:moveTo>
                  <a:pt x="228" y="0"/>
                </a:moveTo>
                <a:lnTo>
                  <a:pt x="0" y="0"/>
                </a:lnTo>
                <a:lnTo>
                  <a:pt x="0" y="236"/>
                </a:lnTo>
                <a:lnTo>
                  <a:pt x="228" y="236"/>
                </a:lnTo>
                <a:lnTo>
                  <a:pt x="228" y="0"/>
                </a:ln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4" name="Freeform 629">
            <a:extLst>
              <a:ext uri="{FF2B5EF4-FFF2-40B4-BE49-F238E27FC236}">
                <a16:creationId xmlns:a16="http://schemas.microsoft.com/office/drawing/2014/main" id="{6604A856-8394-E441-8E3D-5FB5C080D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6840" y="8226780"/>
            <a:ext cx="28464" cy="507598"/>
          </a:xfrm>
          <a:custGeom>
            <a:avLst/>
            <a:gdLst>
              <a:gd name="T0" fmla="*/ 1073761 w 26"/>
              <a:gd name="T1" fmla="*/ 60871287 h 473"/>
              <a:gd name="T2" fmla="*/ 1073761 w 26"/>
              <a:gd name="T3" fmla="*/ 60871287 h 473"/>
              <a:gd name="T4" fmla="*/ 0 w 26"/>
              <a:gd name="T5" fmla="*/ 59839546 h 473"/>
              <a:gd name="T6" fmla="*/ 0 w 26"/>
              <a:gd name="T7" fmla="*/ 1160664 h 473"/>
              <a:gd name="T8" fmla="*/ 1073761 w 26"/>
              <a:gd name="T9" fmla="*/ 0 h 473"/>
              <a:gd name="T10" fmla="*/ 3355364 w 26"/>
              <a:gd name="T11" fmla="*/ 1160664 h 473"/>
              <a:gd name="T12" fmla="*/ 3355364 w 26"/>
              <a:gd name="T13" fmla="*/ 59839546 h 473"/>
              <a:gd name="T14" fmla="*/ 1073761 w 26"/>
              <a:gd name="T15" fmla="*/ 60871287 h 4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" h="473">
                <a:moveTo>
                  <a:pt x="8" y="472"/>
                </a:moveTo>
                <a:lnTo>
                  <a:pt x="8" y="472"/>
                </a:lnTo>
                <a:cubicBezTo>
                  <a:pt x="0" y="472"/>
                  <a:pt x="0" y="464"/>
                  <a:pt x="0" y="464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8" y="0"/>
                </a:cubicBezTo>
                <a:cubicBezTo>
                  <a:pt x="17" y="0"/>
                  <a:pt x="25" y="0"/>
                  <a:pt x="25" y="9"/>
                </a:cubicBezTo>
                <a:cubicBezTo>
                  <a:pt x="25" y="464"/>
                  <a:pt x="25" y="464"/>
                  <a:pt x="25" y="464"/>
                </a:cubicBezTo>
                <a:cubicBezTo>
                  <a:pt x="25" y="464"/>
                  <a:pt x="17" y="472"/>
                  <a:pt x="8" y="47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5" name="Freeform 630">
            <a:extLst>
              <a:ext uri="{FF2B5EF4-FFF2-40B4-BE49-F238E27FC236}">
                <a16:creationId xmlns:a16="http://schemas.microsoft.com/office/drawing/2014/main" id="{1CDD250B-4650-7B4F-9E99-A85FA6F83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6840" y="8345376"/>
            <a:ext cx="237196" cy="109112"/>
          </a:xfrm>
          <a:custGeom>
            <a:avLst/>
            <a:gdLst>
              <a:gd name="T0" fmla="*/ 27336389 w 220"/>
              <a:gd name="T1" fmla="*/ 12942427 h 102"/>
              <a:gd name="T2" fmla="*/ 27336389 w 220"/>
              <a:gd name="T3" fmla="*/ 12942427 h 102"/>
              <a:gd name="T4" fmla="*/ 1041256 w 220"/>
              <a:gd name="T5" fmla="*/ 12942427 h 102"/>
              <a:gd name="T6" fmla="*/ 0 w 220"/>
              <a:gd name="T7" fmla="*/ 10764176 h 102"/>
              <a:gd name="T8" fmla="*/ 0 w 220"/>
              <a:gd name="T9" fmla="*/ 2178609 h 102"/>
              <a:gd name="T10" fmla="*/ 1041256 w 220"/>
              <a:gd name="T11" fmla="*/ 0 h 102"/>
              <a:gd name="T12" fmla="*/ 27336389 w 220"/>
              <a:gd name="T13" fmla="*/ 0 h 102"/>
              <a:gd name="T14" fmla="*/ 28507892 w 220"/>
              <a:gd name="T15" fmla="*/ 2178609 h 102"/>
              <a:gd name="T16" fmla="*/ 28507892 w 220"/>
              <a:gd name="T17" fmla="*/ 10764176 h 102"/>
              <a:gd name="T18" fmla="*/ 27336389 w 220"/>
              <a:gd name="T19" fmla="*/ 12942427 h 102"/>
              <a:gd name="T20" fmla="*/ 3254375 w 220"/>
              <a:gd name="T21" fmla="*/ 9738948 h 102"/>
              <a:gd name="T22" fmla="*/ 3254375 w 220"/>
              <a:gd name="T23" fmla="*/ 9738948 h 102"/>
              <a:gd name="T24" fmla="*/ 25253517 w 220"/>
              <a:gd name="T25" fmla="*/ 9738948 h 102"/>
              <a:gd name="T26" fmla="*/ 25253517 w 220"/>
              <a:gd name="T27" fmla="*/ 3203479 h 102"/>
              <a:gd name="T28" fmla="*/ 3254375 w 220"/>
              <a:gd name="T29" fmla="*/ 3203479 h 102"/>
              <a:gd name="T30" fmla="*/ 3254375 w 220"/>
              <a:gd name="T31" fmla="*/ 9738948 h 10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0" h="102">
                <a:moveTo>
                  <a:pt x="210" y="101"/>
                </a:moveTo>
                <a:lnTo>
                  <a:pt x="210" y="101"/>
                </a:lnTo>
                <a:cubicBezTo>
                  <a:pt x="8" y="101"/>
                  <a:pt x="8" y="101"/>
                  <a:pt x="8" y="101"/>
                </a:cubicBezTo>
                <a:cubicBezTo>
                  <a:pt x="0" y="101"/>
                  <a:pt x="0" y="92"/>
                  <a:pt x="0" y="8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0" y="0"/>
                  <a:pt x="8" y="0"/>
                </a:cubicBezTo>
                <a:cubicBezTo>
                  <a:pt x="210" y="0"/>
                  <a:pt x="210" y="0"/>
                  <a:pt x="210" y="0"/>
                </a:cubicBezTo>
                <a:cubicBezTo>
                  <a:pt x="219" y="0"/>
                  <a:pt x="219" y="8"/>
                  <a:pt x="219" y="17"/>
                </a:cubicBezTo>
                <a:cubicBezTo>
                  <a:pt x="219" y="84"/>
                  <a:pt x="219" y="84"/>
                  <a:pt x="219" y="84"/>
                </a:cubicBezTo>
                <a:cubicBezTo>
                  <a:pt x="219" y="92"/>
                  <a:pt x="219" y="101"/>
                  <a:pt x="210" y="101"/>
                </a:cubicBezTo>
                <a:close/>
                <a:moveTo>
                  <a:pt x="25" y="76"/>
                </a:moveTo>
                <a:lnTo>
                  <a:pt x="25" y="76"/>
                </a:lnTo>
                <a:cubicBezTo>
                  <a:pt x="194" y="76"/>
                  <a:pt x="194" y="76"/>
                  <a:pt x="194" y="76"/>
                </a:cubicBezTo>
                <a:cubicBezTo>
                  <a:pt x="194" y="25"/>
                  <a:pt x="194" y="25"/>
                  <a:pt x="194" y="25"/>
                </a:cubicBezTo>
                <a:cubicBezTo>
                  <a:pt x="25" y="25"/>
                  <a:pt x="25" y="25"/>
                  <a:pt x="25" y="25"/>
                </a:cubicBezTo>
                <a:lnTo>
                  <a:pt x="25" y="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6" name="Freeform 631">
            <a:extLst>
              <a:ext uri="{FF2B5EF4-FFF2-40B4-BE49-F238E27FC236}">
                <a16:creationId xmlns:a16="http://schemas.microsoft.com/office/drawing/2014/main" id="{EB519ED4-22F1-4749-A482-DE664684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6840" y="8426024"/>
            <a:ext cx="346308" cy="109109"/>
          </a:xfrm>
          <a:custGeom>
            <a:avLst/>
            <a:gdLst>
              <a:gd name="T0" fmla="*/ 40534806 w 321"/>
              <a:gd name="T1" fmla="*/ 12941714 h 102"/>
              <a:gd name="T2" fmla="*/ 40534806 w 321"/>
              <a:gd name="T3" fmla="*/ 12941714 h 102"/>
              <a:gd name="T4" fmla="*/ 1042631 w 321"/>
              <a:gd name="T5" fmla="*/ 12941714 h 102"/>
              <a:gd name="T6" fmla="*/ 0 w 321"/>
              <a:gd name="T7" fmla="*/ 10763523 h 102"/>
              <a:gd name="T8" fmla="*/ 0 w 321"/>
              <a:gd name="T9" fmla="*/ 1025200 h 102"/>
              <a:gd name="T10" fmla="*/ 1042631 w 321"/>
              <a:gd name="T11" fmla="*/ 0 h 102"/>
              <a:gd name="T12" fmla="*/ 40534806 w 321"/>
              <a:gd name="T13" fmla="*/ 0 h 102"/>
              <a:gd name="T14" fmla="*/ 41707766 w 321"/>
              <a:gd name="T15" fmla="*/ 1025200 h 102"/>
              <a:gd name="T16" fmla="*/ 41707766 w 321"/>
              <a:gd name="T17" fmla="*/ 10763523 h 102"/>
              <a:gd name="T18" fmla="*/ 40534806 w 321"/>
              <a:gd name="T19" fmla="*/ 12941714 h 102"/>
              <a:gd name="T20" fmla="*/ 3258583 w 321"/>
              <a:gd name="T21" fmla="*/ 9610173 h 102"/>
              <a:gd name="T22" fmla="*/ 3258583 w 321"/>
              <a:gd name="T23" fmla="*/ 9610173 h 102"/>
              <a:gd name="T24" fmla="*/ 38449183 w 321"/>
              <a:gd name="T25" fmla="*/ 9610173 h 102"/>
              <a:gd name="T26" fmla="*/ 38449183 w 321"/>
              <a:gd name="T27" fmla="*/ 3203391 h 102"/>
              <a:gd name="T28" fmla="*/ 3258583 w 321"/>
              <a:gd name="T29" fmla="*/ 3203391 h 102"/>
              <a:gd name="T30" fmla="*/ 3258583 w 321"/>
              <a:gd name="T31" fmla="*/ 9610173 h 10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21" h="102">
                <a:moveTo>
                  <a:pt x="311" y="101"/>
                </a:moveTo>
                <a:lnTo>
                  <a:pt x="311" y="101"/>
                </a:lnTo>
                <a:cubicBezTo>
                  <a:pt x="8" y="101"/>
                  <a:pt x="8" y="101"/>
                  <a:pt x="8" y="101"/>
                </a:cubicBezTo>
                <a:cubicBezTo>
                  <a:pt x="0" y="101"/>
                  <a:pt x="0" y="92"/>
                  <a:pt x="0" y="84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0"/>
                  <a:pt x="8" y="0"/>
                </a:cubicBezTo>
                <a:cubicBezTo>
                  <a:pt x="311" y="0"/>
                  <a:pt x="311" y="0"/>
                  <a:pt x="311" y="0"/>
                </a:cubicBezTo>
                <a:cubicBezTo>
                  <a:pt x="320" y="0"/>
                  <a:pt x="320" y="8"/>
                  <a:pt x="320" y="8"/>
                </a:cubicBezTo>
                <a:cubicBezTo>
                  <a:pt x="320" y="84"/>
                  <a:pt x="320" y="84"/>
                  <a:pt x="320" y="84"/>
                </a:cubicBezTo>
                <a:cubicBezTo>
                  <a:pt x="320" y="92"/>
                  <a:pt x="320" y="101"/>
                  <a:pt x="311" y="101"/>
                </a:cubicBezTo>
                <a:close/>
                <a:moveTo>
                  <a:pt x="25" y="75"/>
                </a:moveTo>
                <a:lnTo>
                  <a:pt x="25" y="75"/>
                </a:lnTo>
                <a:cubicBezTo>
                  <a:pt x="295" y="75"/>
                  <a:pt x="295" y="75"/>
                  <a:pt x="295" y="75"/>
                </a:cubicBezTo>
                <a:cubicBezTo>
                  <a:pt x="295" y="25"/>
                  <a:pt x="295" y="25"/>
                  <a:pt x="295" y="25"/>
                </a:cubicBezTo>
                <a:cubicBezTo>
                  <a:pt x="25" y="25"/>
                  <a:pt x="25" y="25"/>
                  <a:pt x="25" y="25"/>
                </a:cubicBezTo>
                <a:lnTo>
                  <a:pt x="25" y="7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7" name="Freeform 632">
            <a:extLst>
              <a:ext uri="{FF2B5EF4-FFF2-40B4-BE49-F238E27FC236}">
                <a16:creationId xmlns:a16="http://schemas.microsoft.com/office/drawing/2014/main" id="{25A88173-1E4F-2F42-A1DA-1FDE1E085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6840" y="8506670"/>
            <a:ext cx="308356" cy="109112"/>
          </a:xfrm>
          <a:custGeom>
            <a:avLst/>
            <a:gdLst>
              <a:gd name="T0" fmla="*/ 35936749 w 287"/>
              <a:gd name="T1" fmla="*/ 12942427 h 102"/>
              <a:gd name="T2" fmla="*/ 35936749 w 287"/>
              <a:gd name="T3" fmla="*/ 12942427 h 102"/>
              <a:gd name="T4" fmla="*/ 1034037 w 287"/>
              <a:gd name="T5" fmla="*/ 12942427 h 102"/>
              <a:gd name="T6" fmla="*/ 0 w 287"/>
              <a:gd name="T7" fmla="*/ 10892329 h 102"/>
              <a:gd name="T8" fmla="*/ 0 w 287"/>
              <a:gd name="T9" fmla="*/ 1153381 h 102"/>
              <a:gd name="T10" fmla="*/ 1034037 w 287"/>
              <a:gd name="T11" fmla="*/ 0 h 102"/>
              <a:gd name="T12" fmla="*/ 35936749 w 287"/>
              <a:gd name="T13" fmla="*/ 0 h 102"/>
              <a:gd name="T14" fmla="*/ 36970786 w 287"/>
              <a:gd name="T15" fmla="*/ 1153381 h 102"/>
              <a:gd name="T16" fmla="*/ 36970786 w 287"/>
              <a:gd name="T17" fmla="*/ 10892329 h 102"/>
              <a:gd name="T18" fmla="*/ 35936749 w 287"/>
              <a:gd name="T19" fmla="*/ 12942427 h 102"/>
              <a:gd name="T20" fmla="*/ 3231906 w 287"/>
              <a:gd name="T21" fmla="*/ 8713720 h 102"/>
              <a:gd name="T22" fmla="*/ 3231906 w 287"/>
              <a:gd name="T23" fmla="*/ 8713720 h 102"/>
              <a:gd name="T24" fmla="*/ 33739240 w 287"/>
              <a:gd name="T25" fmla="*/ 8713720 h 102"/>
              <a:gd name="T26" fmla="*/ 33739240 w 287"/>
              <a:gd name="T27" fmla="*/ 3331632 h 102"/>
              <a:gd name="T28" fmla="*/ 3231906 w 287"/>
              <a:gd name="T29" fmla="*/ 3331632 h 102"/>
              <a:gd name="T30" fmla="*/ 3231906 w 287"/>
              <a:gd name="T31" fmla="*/ 8713720 h 10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7" h="102">
                <a:moveTo>
                  <a:pt x="278" y="101"/>
                </a:moveTo>
                <a:lnTo>
                  <a:pt x="278" y="101"/>
                </a:lnTo>
                <a:cubicBezTo>
                  <a:pt x="8" y="101"/>
                  <a:pt x="8" y="101"/>
                  <a:pt x="8" y="101"/>
                </a:cubicBezTo>
                <a:cubicBezTo>
                  <a:pt x="0" y="101"/>
                  <a:pt x="0" y="93"/>
                  <a:pt x="0" y="85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8" y="0"/>
                </a:cubicBezTo>
                <a:cubicBezTo>
                  <a:pt x="278" y="0"/>
                  <a:pt x="278" y="0"/>
                  <a:pt x="278" y="0"/>
                </a:cubicBezTo>
                <a:cubicBezTo>
                  <a:pt x="286" y="0"/>
                  <a:pt x="286" y="0"/>
                  <a:pt x="286" y="9"/>
                </a:cubicBezTo>
                <a:cubicBezTo>
                  <a:pt x="286" y="85"/>
                  <a:pt x="286" y="85"/>
                  <a:pt x="286" y="85"/>
                </a:cubicBezTo>
                <a:cubicBezTo>
                  <a:pt x="286" y="93"/>
                  <a:pt x="286" y="101"/>
                  <a:pt x="278" y="101"/>
                </a:cubicBezTo>
                <a:close/>
                <a:moveTo>
                  <a:pt x="25" y="68"/>
                </a:moveTo>
                <a:lnTo>
                  <a:pt x="25" y="68"/>
                </a:lnTo>
                <a:cubicBezTo>
                  <a:pt x="261" y="68"/>
                  <a:pt x="261" y="68"/>
                  <a:pt x="261" y="68"/>
                </a:cubicBezTo>
                <a:cubicBezTo>
                  <a:pt x="261" y="26"/>
                  <a:pt x="261" y="26"/>
                  <a:pt x="261" y="26"/>
                </a:cubicBezTo>
                <a:cubicBezTo>
                  <a:pt x="25" y="26"/>
                  <a:pt x="25" y="26"/>
                  <a:pt x="25" y="26"/>
                </a:cubicBezTo>
                <a:lnTo>
                  <a:pt x="25" y="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8" name="Freeform 633">
            <a:extLst>
              <a:ext uri="{FF2B5EF4-FFF2-40B4-BE49-F238E27FC236}">
                <a16:creationId xmlns:a16="http://schemas.microsoft.com/office/drawing/2014/main" id="{5398F6D7-F763-D343-9686-001ED3A0D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4420" y="8155619"/>
            <a:ext cx="237196" cy="555040"/>
          </a:xfrm>
          <a:custGeom>
            <a:avLst/>
            <a:gdLst>
              <a:gd name="T0" fmla="*/ 19786384 w 220"/>
              <a:gd name="T1" fmla="*/ 66857385 h 515"/>
              <a:gd name="T2" fmla="*/ 19786384 w 220"/>
              <a:gd name="T3" fmla="*/ 66857385 h 515"/>
              <a:gd name="T4" fmla="*/ 19786384 w 220"/>
              <a:gd name="T5" fmla="*/ 66857385 h 515"/>
              <a:gd name="T6" fmla="*/ 18614881 w 220"/>
              <a:gd name="T7" fmla="*/ 66857385 h 515"/>
              <a:gd name="T8" fmla="*/ 18614881 w 220"/>
              <a:gd name="T9" fmla="*/ 66857385 h 515"/>
              <a:gd name="T10" fmla="*/ 5467134 w 220"/>
              <a:gd name="T11" fmla="*/ 52549428 h 515"/>
              <a:gd name="T12" fmla="*/ 0 w 220"/>
              <a:gd name="T13" fmla="*/ 33948939 h 515"/>
              <a:gd name="T14" fmla="*/ 7680253 w 220"/>
              <a:gd name="T15" fmla="*/ 9885589 h 515"/>
              <a:gd name="T16" fmla="*/ 19786384 w 220"/>
              <a:gd name="T17" fmla="*/ 1170690 h 515"/>
              <a:gd name="T18" fmla="*/ 20827639 w 220"/>
              <a:gd name="T19" fmla="*/ 1170690 h 515"/>
              <a:gd name="T20" fmla="*/ 28507892 w 220"/>
              <a:gd name="T21" fmla="*/ 14307957 h 515"/>
              <a:gd name="T22" fmla="*/ 27466636 w 220"/>
              <a:gd name="T23" fmla="*/ 15348451 h 515"/>
              <a:gd name="T24" fmla="*/ 20827639 w 220"/>
              <a:gd name="T25" fmla="*/ 23022856 h 515"/>
              <a:gd name="T26" fmla="*/ 17573264 w 220"/>
              <a:gd name="T27" fmla="*/ 33948939 h 515"/>
              <a:gd name="T28" fmla="*/ 28507892 w 220"/>
              <a:gd name="T29" fmla="*/ 51508934 h 515"/>
              <a:gd name="T30" fmla="*/ 28507892 w 220"/>
              <a:gd name="T31" fmla="*/ 53720118 h 515"/>
              <a:gd name="T32" fmla="*/ 20827639 w 220"/>
              <a:gd name="T33" fmla="*/ 65686695 h 515"/>
              <a:gd name="T34" fmla="*/ 19786384 w 220"/>
              <a:gd name="T35" fmla="*/ 66857385 h 515"/>
              <a:gd name="T36" fmla="*/ 19786384 w 220"/>
              <a:gd name="T37" fmla="*/ 3251677 h 515"/>
              <a:gd name="T38" fmla="*/ 19786384 w 220"/>
              <a:gd name="T39" fmla="*/ 3251677 h 515"/>
              <a:gd name="T40" fmla="*/ 9893011 w 220"/>
              <a:gd name="T41" fmla="*/ 12096773 h 515"/>
              <a:gd name="T42" fmla="*/ 3254375 w 220"/>
              <a:gd name="T43" fmla="*/ 33948939 h 515"/>
              <a:gd name="T44" fmla="*/ 7680253 w 220"/>
              <a:gd name="T45" fmla="*/ 51508934 h 515"/>
              <a:gd name="T46" fmla="*/ 19786384 w 220"/>
              <a:gd name="T47" fmla="*/ 63475511 h 515"/>
              <a:gd name="T48" fmla="*/ 25253517 w 220"/>
              <a:gd name="T49" fmla="*/ 52549428 h 515"/>
              <a:gd name="T50" fmla="*/ 14319250 w 220"/>
              <a:gd name="T51" fmla="*/ 33948939 h 515"/>
              <a:gd name="T52" fmla="*/ 17573264 w 220"/>
              <a:gd name="T53" fmla="*/ 21852166 h 515"/>
              <a:gd name="T54" fmla="*/ 25253517 w 220"/>
              <a:gd name="T55" fmla="*/ 14307957 h 515"/>
              <a:gd name="T56" fmla="*/ 19786384 w 220"/>
              <a:gd name="T57" fmla="*/ 3251677 h 51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20" h="515">
                <a:moveTo>
                  <a:pt x="152" y="514"/>
                </a:moveTo>
                <a:lnTo>
                  <a:pt x="152" y="514"/>
                </a:lnTo>
                <a:lnTo>
                  <a:pt x="143" y="514"/>
                </a:lnTo>
                <a:cubicBezTo>
                  <a:pt x="101" y="480"/>
                  <a:pt x="68" y="446"/>
                  <a:pt x="42" y="404"/>
                </a:cubicBezTo>
                <a:cubicBezTo>
                  <a:pt x="17" y="362"/>
                  <a:pt x="0" y="312"/>
                  <a:pt x="0" y="261"/>
                </a:cubicBezTo>
                <a:cubicBezTo>
                  <a:pt x="0" y="194"/>
                  <a:pt x="25" y="126"/>
                  <a:pt x="59" y="76"/>
                </a:cubicBezTo>
                <a:cubicBezTo>
                  <a:pt x="101" y="34"/>
                  <a:pt x="143" y="9"/>
                  <a:pt x="152" y="9"/>
                </a:cubicBezTo>
                <a:cubicBezTo>
                  <a:pt x="152" y="0"/>
                  <a:pt x="160" y="0"/>
                  <a:pt x="160" y="9"/>
                </a:cubicBezTo>
                <a:cubicBezTo>
                  <a:pt x="219" y="110"/>
                  <a:pt x="219" y="110"/>
                  <a:pt x="219" y="110"/>
                </a:cubicBezTo>
                <a:cubicBezTo>
                  <a:pt x="219" y="110"/>
                  <a:pt x="219" y="118"/>
                  <a:pt x="211" y="118"/>
                </a:cubicBezTo>
                <a:cubicBezTo>
                  <a:pt x="194" y="135"/>
                  <a:pt x="169" y="152"/>
                  <a:pt x="160" y="177"/>
                </a:cubicBezTo>
                <a:cubicBezTo>
                  <a:pt x="143" y="202"/>
                  <a:pt x="135" y="227"/>
                  <a:pt x="135" y="261"/>
                </a:cubicBezTo>
                <a:cubicBezTo>
                  <a:pt x="135" y="312"/>
                  <a:pt x="169" y="362"/>
                  <a:pt x="219" y="396"/>
                </a:cubicBezTo>
                <a:cubicBezTo>
                  <a:pt x="219" y="396"/>
                  <a:pt x="219" y="404"/>
                  <a:pt x="219" y="413"/>
                </a:cubicBezTo>
                <a:cubicBezTo>
                  <a:pt x="160" y="505"/>
                  <a:pt x="160" y="505"/>
                  <a:pt x="160" y="505"/>
                </a:cubicBezTo>
                <a:cubicBezTo>
                  <a:pt x="160" y="514"/>
                  <a:pt x="160" y="514"/>
                  <a:pt x="152" y="514"/>
                </a:cubicBezTo>
                <a:close/>
                <a:moveTo>
                  <a:pt x="152" y="25"/>
                </a:moveTo>
                <a:lnTo>
                  <a:pt x="152" y="25"/>
                </a:lnTo>
                <a:cubicBezTo>
                  <a:pt x="135" y="34"/>
                  <a:pt x="110" y="59"/>
                  <a:pt x="76" y="93"/>
                </a:cubicBezTo>
                <a:cubicBezTo>
                  <a:pt x="42" y="143"/>
                  <a:pt x="25" y="194"/>
                  <a:pt x="25" y="261"/>
                </a:cubicBezTo>
                <a:cubicBezTo>
                  <a:pt x="25" y="303"/>
                  <a:pt x="34" y="354"/>
                  <a:pt x="59" y="396"/>
                </a:cubicBezTo>
                <a:cubicBezTo>
                  <a:pt x="84" y="429"/>
                  <a:pt x="110" y="463"/>
                  <a:pt x="152" y="488"/>
                </a:cubicBezTo>
                <a:cubicBezTo>
                  <a:pt x="194" y="404"/>
                  <a:pt x="194" y="404"/>
                  <a:pt x="194" y="404"/>
                </a:cubicBezTo>
                <a:cubicBezTo>
                  <a:pt x="143" y="370"/>
                  <a:pt x="110" y="320"/>
                  <a:pt x="110" y="261"/>
                </a:cubicBezTo>
                <a:cubicBezTo>
                  <a:pt x="110" y="227"/>
                  <a:pt x="127" y="194"/>
                  <a:pt x="135" y="168"/>
                </a:cubicBezTo>
                <a:cubicBezTo>
                  <a:pt x="152" y="143"/>
                  <a:pt x="169" y="126"/>
                  <a:pt x="194" y="110"/>
                </a:cubicBezTo>
                <a:lnTo>
                  <a:pt x="152" y="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9" name="Freeform 634">
            <a:extLst>
              <a:ext uri="{FF2B5EF4-FFF2-40B4-BE49-F238E27FC236}">
                <a16:creationId xmlns:a16="http://schemas.microsoft.com/office/drawing/2014/main" id="{2531A287-6295-4E4D-A59C-4DBA69C48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4177" y="8103438"/>
            <a:ext cx="474392" cy="327329"/>
          </a:xfrm>
          <a:custGeom>
            <a:avLst/>
            <a:gdLst>
              <a:gd name="T0" fmla="*/ 41845632 w 439"/>
              <a:gd name="T1" fmla="*/ 39338556 h 304"/>
              <a:gd name="T2" fmla="*/ 41845632 w 439"/>
              <a:gd name="T3" fmla="*/ 39338556 h 304"/>
              <a:gd name="T4" fmla="*/ 40799473 w 439"/>
              <a:gd name="T5" fmla="*/ 38170041 h 304"/>
              <a:gd name="T6" fmla="*/ 39622409 w 439"/>
              <a:gd name="T7" fmla="*/ 37131241 h 304"/>
              <a:gd name="T8" fmla="*/ 34130165 w 439"/>
              <a:gd name="T9" fmla="*/ 22849995 h 304"/>
              <a:gd name="T10" fmla="*/ 19876657 w 439"/>
              <a:gd name="T11" fmla="*/ 17397286 h 304"/>
              <a:gd name="T12" fmla="*/ 8761264 w 439"/>
              <a:gd name="T13" fmla="*/ 19604240 h 304"/>
              <a:gd name="T14" fmla="*/ 7715105 w 439"/>
              <a:gd name="T15" fmla="*/ 19604240 h 304"/>
              <a:gd name="T16" fmla="*/ 7715105 w 439"/>
              <a:gd name="T17" fmla="*/ 19604240 h 304"/>
              <a:gd name="T18" fmla="*/ 0 w 439"/>
              <a:gd name="T19" fmla="*/ 6491509 h 304"/>
              <a:gd name="T20" fmla="*/ 0 w 439"/>
              <a:gd name="T21" fmla="*/ 5452709 h 304"/>
              <a:gd name="T22" fmla="*/ 0 w 439"/>
              <a:gd name="T23" fmla="*/ 4284554 h 304"/>
              <a:gd name="T24" fmla="*/ 18699593 w 439"/>
              <a:gd name="T25" fmla="*/ 0 h 304"/>
              <a:gd name="T26" fmla="*/ 18699593 w 439"/>
              <a:gd name="T27" fmla="*/ 0 h 304"/>
              <a:gd name="T28" fmla="*/ 18699593 w 439"/>
              <a:gd name="T29" fmla="*/ 0 h 304"/>
              <a:gd name="T30" fmla="*/ 18699593 w 439"/>
              <a:gd name="T31" fmla="*/ 0 h 304"/>
              <a:gd name="T32" fmla="*/ 19876657 w 439"/>
              <a:gd name="T33" fmla="*/ 0 h 304"/>
              <a:gd name="T34" fmla="*/ 46291717 w 439"/>
              <a:gd name="T35" fmla="*/ 10905778 h 304"/>
              <a:gd name="T36" fmla="*/ 55052981 w 439"/>
              <a:gd name="T37" fmla="*/ 22849995 h 304"/>
              <a:gd name="T38" fmla="*/ 57275843 w 439"/>
              <a:gd name="T39" fmla="*/ 37131241 h 304"/>
              <a:gd name="T40" fmla="*/ 57275843 w 439"/>
              <a:gd name="T41" fmla="*/ 38170041 h 304"/>
              <a:gd name="T42" fmla="*/ 56229684 w 439"/>
              <a:gd name="T43" fmla="*/ 38170041 h 304"/>
              <a:gd name="T44" fmla="*/ 41845632 w 439"/>
              <a:gd name="T45" fmla="*/ 39338556 h 304"/>
              <a:gd name="T46" fmla="*/ 19876657 w 439"/>
              <a:gd name="T47" fmla="*/ 14151532 h 304"/>
              <a:gd name="T48" fmla="*/ 19876657 w 439"/>
              <a:gd name="T49" fmla="*/ 14151532 h 304"/>
              <a:gd name="T50" fmla="*/ 36353388 w 439"/>
              <a:gd name="T51" fmla="*/ 20772755 h 304"/>
              <a:gd name="T52" fmla="*/ 42891429 w 439"/>
              <a:gd name="T53" fmla="*/ 35962727 h 304"/>
              <a:gd name="T54" fmla="*/ 55052981 w 439"/>
              <a:gd name="T55" fmla="*/ 35962727 h 304"/>
              <a:gd name="T56" fmla="*/ 44068494 w 439"/>
              <a:gd name="T57" fmla="*/ 13112732 h 304"/>
              <a:gd name="T58" fmla="*/ 19876657 w 439"/>
              <a:gd name="T59" fmla="*/ 2077239 h 304"/>
              <a:gd name="T60" fmla="*/ 18699593 w 439"/>
              <a:gd name="T61" fmla="*/ 2077239 h 304"/>
              <a:gd name="T62" fmla="*/ 18699593 w 439"/>
              <a:gd name="T63" fmla="*/ 2077239 h 304"/>
              <a:gd name="T64" fmla="*/ 18699593 w 439"/>
              <a:gd name="T65" fmla="*/ 2077239 h 304"/>
              <a:gd name="T66" fmla="*/ 18699593 w 439"/>
              <a:gd name="T67" fmla="*/ 2077239 h 304"/>
              <a:gd name="T68" fmla="*/ 3269021 w 439"/>
              <a:gd name="T69" fmla="*/ 6491509 h 304"/>
              <a:gd name="T70" fmla="*/ 8761264 w 439"/>
              <a:gd name="T71" fmla="*/ 16358486 h 304"/>
              <a:gd name="T72" fmla="*/ 19876657 w 439"/>
              <a:gd name="T73" fmla="*/ 14151532 h 30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39" h="304">
                <a:moveTo>
                  <a:pt x="320" y="303"/>
                </a:moveTo>
                <a:lnTo>
                  <a:pt x="320" y="303"/>
                </a:lnTo>
                <a:cubicBezTo>
                  <a:pt x="312" y="303"/>
                  <a:pt x="312" y="294"/>
                  <a:pt x="312" y="294"/>
                </a:cubicBezTo>
                <a:cubicBezTo>
                  <a:pt x="312" y="294"/>
                  <a:pt x="303" y="294"/>
                  <a:pt x="303" y="286"/>
                </a:cubicBezTo>
                <a:cubicBezTo>
                  <a:pt x="303" y="244"/>
                  <a:pt x="286" y="210"/>
                  <a:pt x="261" y="176"/>
                </a:cubicBezTo>
                <a:cubicBezTo>
                  <a:pt x="227" y="151"/>
                  <a:pt x="194" y="134"/>
                  <a:pt x="152" y="134"/>
                </a:cubicBezTo>
                <a:cubicBezTo>
                  <a:pt x="118" y="134"/>
                  <a:pt x="93" y="134"/>
                  <a:pt x="67" y="151"/>
                </a:cubicBezTo>
                <a:cubicBezTo>
                  <a:pt x="67" y="151"/>
                  <a:pt x="67" y="151"/>
                  <a:pt x="59" y="151"/>
                </a:cubicBezTo>
                <a:cubicBezTo>
                  <a:pt x="0" y="50"/>
                  <a:pt x="0" y="50"/>
                  <a:pt x="0" y="50"/>
                </a:cubicBezTo>
                <a:lnTo>
                  <a:pt x="0" y="42"/>
                </a:lnTo>
                <a:lnTo>
                  <a:pt x="0" y="33"/>
                </a:lnTo>
                <a:cubicBezTo>
                  <a:pt x="42" y="8"/>
                  <a:pt x="93" y="0"/>
                  <a:pt x="143" y="0"/>
                </a:cubicBezTo>
                <a:lnTo>
                  <a:pt x="152" y="0"/>
                </a:lnTo>
                <a:cubicBezTo>
                  <a:pt x="227" y="0"/>
                  <a:pt x="303" y="25"/>
                  <a:pt x="354" y="84"/>
                </a:cubicBezTo>
                <a:cubicBezTo>
                  <a:pt x="379" y="109"/>
                  <a:pt x="404" y="143"/>
                  <a:pt x="421" y="176"/>
                </a:cubicBezTo>
                <a:cubicBezTo>
                  <a:pt x="430" y="210"/>
                  <a:pt x="438" y="252"/>
                  <a:pt x="438" y="286"/>
                </a:cubicBezTo>
                <a:lnTo>
                  <a:pt x="438" y="294"/>
                </a:lnTo>
                <a:lnTo>
                  <a:pt x="430" y="294"/>
                </a:lnTo>
                <a:cubicBezTo>
                  <a:pt x="320" y="303"/>
                  <a:pt x="320" y="303"/>
                  <a:pt x="320" y="303"/>
                </a:cubicBezTo>
                <a:close/>
                <a:moveTo>
                  <a:pt x="152" y="109"/>
                </a:moveTo>
                <a:lnTo>
                  <a:pt x="152" y="109"/>
                </a:lnTo>
                <a:cubicBezTo>
                  <a:pt x="194" y="109"/>
                  <a:pt x="244" y="126"/>
                  <a:pt x="278" y="160"/>
                </a:cubicBezTo>
                <a:cubicBezTo>
                  <a:pt x="303" y="193"/>
                  <a:pt x="328" y="235"/>
                  <a:pt x="328" y="277"/>
                </a:cubicBezTo>
                <a:cubicBezTo>
                  <a:pt x="421" y="277"/>
                  <a:pt x="421" y="277"/>
                  <a:pt x="421" y="277"/>
                </a:cubicBezTo>
                <a:cubicBezTo>
                  <a:pt x="413" y="210"/>
                  <a:pt x="387" y="143"/>
                  <a:pt x="337" y="101"/>
                </a:cubicBezTo>
                <a:cubicBezTo>
                  <a:pt x="286" y="50"/>
                  <a:pt x="219" y="16"/>
                  <a:pt x="152" y="16"/>
                </a:cubicBezTo>
                <a:lnTo>
                  <a:pt x="143" y="16"/>
                </a:lnTo>
                <a:cubicBezTo>
                  <a:pt x="101" y="16"/>
                  <a:pt x="59" y="33"/>
                  <a:pt x="25" y="50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93" y="117"/>
                  <a:pt x="118" y="109"/>
                  <a:pt x="152" y="10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00" name="Freeform 635">
            <a:extLst>
              <a:ext uri="{FF2B5EF4-FFF2-40B4-BE49-F238E27FC236}">
                <a16:creationId xmlns:a16="http://schemas.microsoft.com/office/drawing/2014/main" id="{F75C6604-1373-654E-9DFE-5C7539F49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4177" y="8435512"/>
            <a:ext cx="474392" cy="327329"/>
          </a:xfrm>
          <a:custGeom>
            <a:avLst/>
            <a:gdLst>
              <a:gd name="T0" fmla="*/ 19876657 w 439"/>
              <a:gd name="T1" fmla="*/ 39338556 h 304"/>
              <a:gd name="T2" fmla="*/ 19876657 w 439"/>
              <a:gd name="T3" fmla="*/ 39338556 h 304"/>
              <a:gd name="T4" fmla="*/ 15430572 w 439"/>
              <a:gd name="T5" fmla="*/ 39338556 h 304"/>
              <a:gd name="T6" fmla="*/ 1177064 w 439"/>
              <a:gd name="T7" fmla="*/ 35054002 h 304"/>
              <a:gd name="T8" fmla="*/ 0 w 439"/>
              <a:gd name="T9" fmla="*/ 33885487 h 304"/>
              <a:gd name="T10" fmla="*/ 0 w 439"/>
              <a:gd name="T11" fmla="*/ 32847048 h 304"/>
              <a:gd name="T12" fmla="*/ 7715105 w 439"/>
              <a:gd name="T13" fmla="*/ 20772755 h 304"/>
              <a:gd name="T14" fmla="*/ 7715105 w 439"/>
              <a:gd name="T15" fmla="*/ 19734316 h 304"/>
              <a:gd name="T16" fmla="*/ 8761264 w 439"/>
              <a:gd name="T17" fmla="*/ 19734316 h 304"/>
              <a:gd name="T18" fmla="*/ 19876657 w 439"/>
              <a:gd name="T19" fmla="*/ 21811555 h 304"/>
              <a:gd name="T20" fmla="*/ 39622409 w 439"/>
              <a:gd name="T21" fmla="*/ 2206954 h 304"/>
              <a:gd name="T22" fmla="*/ 41845632 w 439"/>
              <a:gd name="T23" fmla="*/ 0 h 304"/>
              <a:gd name="T24" fmla="*/ 56229684 w 439"/>
              <a:gd name="T25" fmla="*/ 0 h 304"/>
              <a:gd name="T26" fmla="*/ 57275843 w 439"/>
              <a:gd name="T27" fmla="*/ 2206954 h 304"/>
              <a:gd name="T28" fmla="*/ 57275843 w 439"/>
              <a:gd name="T29" fmla="*/ 3245754 h 304"/>
              <a:gd name="T30" fmla="*/ 57275843 w 439"/>
              <a:gd name="T31" fmla="*/ 3245754 h 304"/>
              <a:gd name="T32" fmla="*/ 57275843 w 439"/>
              <a:gd name="T33" fmla="*/ 3245754 h 304"/>
              <a:gd name="T34" fmla="*/ 57275843 w 439"/>
              <a:gd name="T35" fmla="*/ 3245754 h 304"/>
              <a:gd name="T36" fmla="*/ 57275843 w 439"/>
              <a:gd name="T37" fmla="*/ 3245754 h 304"/>
              <a:gd name="T38" fmla="*/ 52829758 w 439"/>
              <a:gd name="T39" fmla="*/ 20772755 h 304"/>
              <a:gd name="T40" fmla="*/ 42891429 w 439"/>
              <a:gd name="T41" fmla="*/ 31678533 h 304"/>
              <a:gd name="T42" fmla="*/ 29684080 w 439"/>
              <a:gd name="T43" fmla="*/ 38299756 h 304"/>
              <a:gd name="T44" fmla="*/ 19876657 w 439"/>
              <a:gd name="T45" fmla="*/ 39338556 h 304"/>
              <a:gd name="T46" fmla="*/ 3269021 w 439"/>
              <a:gd name="T47" fmla="*/ 32847048 h 304"/>
              <a:gd name="T48" fmla="*/ 3269021 w 439"/>
              <a:gd name="T49" fmla="*/ 32847048 h 304"/>
              <a:gd name="T50" fmla="*/ 28637921 w 439"/>
              <a:gd name="T51" fmla="*/ 36092802 h 304"/>
              <a:gd name="T52" fmla="*/ 50606896 w 439"/>
              <a:gd name="T53" fmla="*/ 19734316 h 304"/>
              <a:gd name="T54" fmla="*/ 55052981 w 439"/>
              <a:gd name="T55" fmla="*/ 3245754 h 304"/>
              <a:gd name="T56" fmla="*/ 55052981 w 439"/>
              <a:gd name="T57" fmla="*/ 3245754 h 304"/>
              <a:gd name="T58" fmla="*/ 55052981 w 439"/>
              <a:gd name="T59" fmla="*/ 3245754 h 304"/>
              <a:gd name="T60" fmla="*/ 55052981 w 439"/>
              <a:gd name="T61" fmla="*/ 3245754 h 304"/>
              <a:gd name="T62" fmla="*/ 42891429 w 439"/>
              <a:gd name="T63" fmla="*/ 3245754 h 304"/>
              <a:gd name="T64" fmla="*/ 19876657 w 439"/>
              <a:gd name="T65" fmla="*/ 25187024 h 304"/>
              <a:gd name="T66" fmla="*/ 8761264 w 439"/>
              <a:gd name="T67" fmla="*/ 22979710 h 304"/>
              <a:gd name="T68" fmla="*/ 3269021 w 439"/>
              <a:gd name="T69" fmla="*/ 32847048 h 3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39" h="304">
                <a:moveTo>
                  <a:pt x="152" y="303"/>
                </a:moveTo>
                <a:lnTo>
                  <a:pt x="152" y="303"/>
                </a:lnTo>
                <a:cubicBezTo>
                  <a:pt x="135" y="303"/>
                  <a:pt x="126" y="303"/>
                  <a:pt x="118" y="303"/>
                </a:cubicBezTo>
                <a:cubicBezTo>
                  <a:pt x="76" y="303"/>
                  <a:pt x="42" y="287"/>
                  <a:pt x="9" y="270"/>
                </a:cubicBezTo>
                <a:cubicBezTo>
                  <a:pt x="0" y="270"/>
                  <a:pt x="0" y="261"/>
                  <a:pt x="0" y="261"/>
                </a:cubicBezTo>
                <a:lnTo>
                  <a:pt x="0" y="253"/>
                </a:lnTo>
                <a:cubicBezTo>
                  <a:pt x="59" y="160"/>
                  <a:pt x="59" y="160"/>
                  <a:pt x="59" y="160"/>
                </a:cubicBezTo>
                <a:cubicBezTo>
                  <a:pt x="59" y="152"/>
                  <a:pt x="59" y="152"/>
                  <a:pt x="59" y="152"/>
                </a:cubicBezTo>
                <a:cubicBezTo>
                  <a:pt x="67" y="152"/>
                  <a:pt x="67" y="152"/>
                  <a:pt x="67" y="152"/>
                </a:cubicBezTo>
                <a:cubicBezTo>
                  <a:pt x="93" y="168"/>
                  <a:pt x="118" y="168"/>
                  <a:pt x="152" y="168"/>
                </a:cubicBezTo>
                <a:cubicBezTo>
                  <a:pt x="236" y="168"/>
                  <a:pt x="303" y="101"/>
                  <a:pt x="303" y="17"/>
                </a:cubicBezTo>
                <a:cubicBezTo>
                  <a:pt x="303" y="8"/>
                  <a:pt x="312" y="0"/>
                  <a:pt x="320" y="0"/>
                </a:cubicBezTo>
                <a:cubicBezTo>
                  <a:pt x="430" y="0"/>
                  <a:pt x="430" y="0"/>
                  <a:pt x="430" y="0"/>
                </a:cubicBezTo>
                <a:cubicBezTo>
                  <a:pt x="438" y="0"/>
                  <a:pt x="438" y="8"/>
                  <a:pt x="438" y="17"/>
                </a:cubicBezTo>
                <a:cubicBezTo>
                  <a:pt x="438" y="17"/>
                  <a:pt x="438" y="17"/>
                  <a:pt x="438" y="25"/>
                </a:cubicBezTo>
                <a:cubicBezTo>
                  <a:pt x="438" y="76"/>
                  <a:pt x="430" y="118"/>
                  <a:pt x="404" y="160"/>
                </a:cubicBezTo>
                <a:cubicBezTo>
                  <a:pt x="387" y="194"/>
                  <a:pt x="362" y="227"/>
                  <a:pt x="328" y="244"/>
                </a:cubicBezTo>
                <a:cubicBezTo>
                  <a:pt x="295" y="270"/>
                  <a:pt x="261" y="287"/>
                  <a:pt x="227" y="295"/>
                </a:cubicBezTo>
                <a:cubicBezTo>
                  <a:pt x="202" y="303"/>
                  <a:pt x="177" y="303"/>
                  <a:pt x="152" y="303"/>
                </a:cubicBezTo>
                <a:close/>
                <a:moveTo>
                  <a:pt x="25" y="253"/>
                </a:moveTo>
                <a:lnTo>
                  <a:pt x="25" y="253"/>
                </a:lnTo>
                <a:cubicBezTo>
                  <a:pt x="84" y="287"/>
                  <a:pt x="152" y="295"/>
                  <a:pt x="219" y="278"/>
                </a:cubicBezTo>
                <a:cubicBezTo>
                  <a:pt x="286" y="253"/>
                  <a:pt x="345" y="211"/>
                  <a:pt x="387" y="152"/>
                </a:cubicBezTo>
                <a:cubicBezTo>
                  <a:pt x="404" y="109"/>
                  <a:pt x="421" y="67"/>
                  <a:pt x="421" y="25"/>
                </a:cubicBezTo>
                <a:cubicBezTo>
                  <a:pt x="328" y="25"/>
                  <a:pt x="328" y="25"/>
                  <a:pt x="328" y="25"/>
                </a:cubicBezTo>
                <a:cubicBezTo>
                  <a:pt x="320" y="118"/>
                  <a:pt x="244" y="194"/>
                  <a:pt x="152" y="194"/>
                </a:cubicBezTo>
                <a:cubicBezTo>
                  <a:pt x="118" y="194"/>
                  <a:pt x="93" y="185"/>
                  <a:pt x="67" y="177"/>
                </a:cubicBezTo>
                <a:lnTo>
                  <a:pt x="25" y="2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01" name="Freeform 636">
            <a:extLst>
              <a:ext uri="{FF2B5EF4-FFF2-40B4-BE49-F238E27FC236}">
                <a16:creationId xmlns:a16="http://schemas.microsoft.com/office/drawing/2014/main" id="{45275B2C-A099-B34C-9C34-1C3499123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2624" y="8184083"/>
            <a:ext cx="185014" cy="166039"/>
          </a:xfrm>
          <a:custGeom>
            <a:avLst/>
            <a:gdLst>
              <a:gd name="T0" fmla="*/ 21221955 w 170"/>
              <a:gd name="T1" fmla="*/ 20046259 h 153"/>
              <a:gd name="T2" fmla="*/ 21221955 w 170"/>
              <a:gd name="T3" fmla="*/ 20046259 h 153"/>
              <a:gd name="T4" fmla="*/ 1193828 w 170"/>
              <a:gd name="T5" fmla="*/ 20046259 h 153"/>
              <a:gd name="T6" fmla="*/ 0 w 170"/>
              <a:gd name="T7" fmla="*/ 18859099 h 153"/>
              <a:gd name="T8" fmla="*/ 0 w 170"/>
              <a:gd name="T9" fmla="*/ 17804128 h 153"/>
              <a:gd name="T10" fmla="*/ 10080529 w 170"/>
              <a:gd name="T11" fmla="*/ 1186797 h 153"/>
              <a:gd name="T12" fmla="*/ 11141426 w 170"/>
              <a:gd name="T13" fmla="*/ 0 h 153"/>
              <a:gd name="T14" fmla="*/ 12335255 w 170"/>
              <a:gd name="T15" fmla="*/ 1186797 h 153"/>
              <a:gd name="T16" fmla="*/ 22415784 w 170"/>
              <a:gd name="T17" fmla="*/ 17804128 h 153"/>
              <a:gd name="T18" fmla="*/ 22415784 w 170"/>
              <a:gd name="T19" fmla="*/ 18859099 h 153"/>
              <a:gd name="T20" fmla="*/ 21221955 w 170"/>
              <a:gd name="T21" fmla="*/ 20046259 h 153"/>
              <a:gd name="T22" fmla="*/ 4509816 w 170"/>
              <a:gd name="T23" fmla="*/ 16749158 h 153"/>
              <a:gd name="T24" fmla="*/ 4509816 w 170"/>
              <a:gd name="T25" fmla="*/ 16749158 h 153"/>
              <a:gd name="T26" fmla="*/ 18967230 w 170"/>
              <a:gd name="T27" fmla="*/ 16749158 h 153"/>
              <a:gd name="T28" fmla="*/ 11141426 w 170"/>
              <a:gd name="T29" fmla="*/ 4483898 h 153"/>
              <a:gd name="T30" fmla="*/ 4509816 w 170"/>
              <a:gd name="T31" fmla="*/ 16749158 h 15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70" h="153">
                <a:moveTo>
                  <a:pt x="160" y="152"/>
                </a:moveTo>
                <a:lnTo>
                  <a:pt x="160" y="152"/>
                </a:lnTo>
                <a:cubicBezTo>
                  <a:pt x="9" y="152"/>
                  <a:pt x="9" y="152"/>
                  <a:pt x="9" y="152"/>
                </a:cubicBezTo>
                <a:lnTo>
                  <a:pt x="0" y="143"/>
                </a:lnTo>
                <a:cubicBezTo>
                  <a:pt x="0" y="135"/>
                  <a:pt x="0" y="135"/>
                  <a:pt x="0" y="135"/>
                </a:cubicBezTo>
                <a:cubicBezTo>
                  <a:pt x="76" y="9"/>
                  <a:pt x="76" y="9"/>
                  <a:pt x="76" y="9"/>
                </a:cubicBezTo>
                <a:lnTo>
                  <a:pt x="84" y="0"/>
                </a:lnTo>
                <a:cubicBezTo>
                  <a:pt x="93" y="0"/>
                  <a:pt x="93" y="9"/>
                  <a:pt x="93" y="9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69" y="135"/>
                  <a:pt x="169" y="135"/>
                  <a:pt x="169" y="143"/>
                </a:cubicBezTo>
                <a:cubicBezTo>
                  <a:pt x="169" y="143"/>
                  <a:pt x="169" y="152"/>
                  <a:pt x="160" y="152"/>
                </a:cubicBezTo>
                <a:close/>
                <a:moveTo>
                  <a:pt x="34" y="127"/>
                </a:moveTo>
                <a:lnTo>
                  <a:pt x="34" y="127"/>
                </a:lnTo>
                <a:cubicBezTo>
                  <a:pt x="143" y="127"/>
                  <a:pt x="143" y="127"/>
                  <a:pt x="143" y="127"/>
                </a:cubicBezTo>
                <a:cubicBezTo>
                  <a:pt x="84" y="34"/>
                  <a:pt x="84" y="34"/>
                  <a:pt x="84" y="34"/>
                </a:cubicBezTo>
                <a:lnTo>
                  <a:pt x="34" y="1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02" name="Freeform 637">
            <a:extLst>
              <a:ext uri="{FF2B5EF4-FFF2-40B4-BE49-F238E27FC236}">
                <a16:creationId xmlns:a16="http://schemas.microsoft.com/office/drawing/2014/main" id="{560CAA71-784F-B944-801B-49529CC56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1979" y="8364352"/>
            <a:ext cx="346305" cy="156551"/>
          </a:xfrm>
          <a:custGeom>
            <a:avLst/>
            <a:gdLst>
              <a:gd name="T0" fmla="*/ 40534096 w 321"/>
              <a:gd name="T1" fmla="*/ 18926620 h 144"/>
              <a:gd name="T2" fmla="*/ 40534096 w 321"/>
              <a:gd name="T3" fmla="*/ 18926620 h 144"/>
              <a:gd name="T4" fmla="*/ 1042622 w 321"/>
              <a:gd name="T5" fmla="*/ 18926620 h 144"/>
              <a:gd name="T6" fmla="*/ 0 w 321"/>
              <a:gd name="T7" fmla="*/ 17735521 h 144"/>
              <a:gd name="T8" fmla="*/ 0 w 321"/>
              <a:gd name="T9" fmla="*/ 16676847 h 144"/>
              <a:gd name="T10" fmla="*/ 9774942 w 321"/>
              <a:gd name="T11" fmla="*/ 0 h 144"/>
              <a:gd name="T12" fmla="*/ 10948253 w 321"/>
              <a:gd name="T13" fmla="*/ 0 h 144"/>
              <a:gd name="T14" fmla="*/ 30628465 w 321"/>
              <a:gd name="T15" fmla="*/ 0 h 144"/>
              <a:gd name="T16" fmla="*/ 31801776 w 321"/>
              <a:gd name="T17" fmla="*/ 0 h 144"/>
              <a:gd name="T18" fmla="*/ 41707045 w 321"/>
              <a:gd name="T19" fmla="*/ 16676847 h 144"/>
              <a:gd name="T20" fmla="*/ 41707045 w 321"/>
              <a:gd name="T21" fmla="*/ 17735521 h 144"/>
              <a:gd name="T22" fmla="*/ 40534096 w 321"/>
              <a:gd name="T23" fmla="*/ 18926620 h 144"/>
              <a:gd name="T24" fmla="*/ 4301177 w 321"/>
              <a:gd name="T25" fmla="*/ 15617809 h 144"/>
              <a:gd name="T26" fmla="*/ 4301177 w 321"/>
              <a:gd name="T27" fmla="*/ 15617809 h 144"/>
              <a:gd name="T28" fmla="*/ 38318163 w 321"/>
              <a:gd name="T29" fmla="*/ 15617809 h 144"/>
              <a:gd name="T30" fmla="*/ 29585843 w 321"/>
              <a:gd name="T31" fmla="*/ 2250137 h 144"/>
              <a:gd name="T32" fmla="*/ 11990875 w 321"/>
              <a:gd name="T33" fmla="*/ 2250137 h 144"/>
              <a:gd name="T34" fmla="*/ 4301177 w 321"/>
              <a:gd name="T35" fmla="*/ 15617809 h 1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21" h="144">
                <a:moveTo>
                  <a:pt x="311" y="143"/>
                </a:moveTo>
                <a:lnTo>
                  <a:pt x="311" y="143"/>
                </a:ln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0" y="143"/>
                  <a:pt x="0" y="134"/>
                </a:cubicBezTo>
                <a:lnTo>
                  <a:pt x="0" y="126"/>
                </a:lnTo>
                <a:cubicBezTo>
                  <a:pt x="75" y="0"/>
                  <a:pt x="75" y="0"/>
                  <a:pt x="75" y="0"/>
                </a:cubicBezTo>
                <a:lnTo>
                  <a:pt x="84" y="0"/>
                </a:lnTo>
                <a:cubicBezTo>
                  <a:pt x="235" y="0"/>
                  <a:pt x="235" y="0"/>
                  <a:pt x="235" y="0"/>
                </a:cubicBezTo>
                <a:lnTo>
                  <a:pt x="244" y="0"/>
                </a:lnTo>
                <a:cubicBezTo>
                  <a:pt x="320" y="126"/>
                  <a:pt x="320" y="126"/>
                  <a:pt x="320" y="126"/>
                </a:cubicBezTo>
                <a:lnTo>
                  <a:pt x="320" y="134"/>
                </a:lnTo>
                <a:cubicBezTo>
                  <a:pt x="320" y="143"/>
                  <a:pt x="311" y="143"/>
                  <a:pt x="311" y="143"/>
                </a:cubicBezTo>
                <a:close/>
                <a:moveTo>
                  <a:pt x="33" y="118"/>
                </a:moveTo>
                <a:lnTo>
                  <a:pt x="33" y="118"/>
                </a:lnTo>
                <a:cubicBezTo>
                  <a:pt x="294" y="118"/>
                  <a:pt x="294" y="118"/>
                  <a:pt x="294" y="118"/>
                </a:cubicBezTo>
                <a:cubicBezTo>
                  <a:pt x="227" y="17"/>
                  <a:pt x="227" y="17"/>
                  <a:pt x="227" y="17"/>
                </a:cubicBezTo>
                <a:cubicBezTo>
                  <a:pt x="92" y="17"/>
                  <a:pt x="92" y="17"/>
                  <a:pt x="92" y="17"/>
                </a:cubicBezTo>
                <a:lnTo>
                  <a:pt x="33" y="1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03" name="Freeform 638">
            <a:extLst>
              <a:ext uri="{FF2B5EF4-FFF2-40B4-BE49-F238E27FC236}">
                <a16:creationId xmlns:a16="http://schemas.microsoft.com/office/drawing/2014/main" id="{FFCB3AB0-B23E-134A-8A57-72298DB35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1330" y="8535133"/>
            <a:ext cx="507601" cy="156551"/>
          </a:xfrm>
          <a:custGeom>
            <a:avLst/>
            <a:gdLst>
              <a:gd name="T0" fmla="*/ 59964518 w 472"/>
              <a:gd name="T1" fmla="*/ 18926620 h 144"/>
              <a:gd name="T2" fmla="*/ 59964518 w 472"/>
              <a:gd name="T3" fmla="*/ 18926620 h 144"/>
              <a:gd name="T4" fmla="*/ 59964518 w 472"/>
              <a:gd name="T5" fmla="*/ 18926620 h 144"/>
              <a:gd name="T6" fmla="*/ 2201741 w 472"/>
              <a:gd name="T7" fmla="*/ 18926620 h 144"/>
              <a:gd name="T8" fmla="*/ 0 w 472"/>
              <a:gd name="T9" fmla="*/ 17735521 h 144"/>
              <a:gd name="T10" fmla="*/ 0 w 472"/>
              <a:gd name="T11" fmla="*/ 16676847 h 144"/>
              <a:gd name="T12" fmla="*/ 9843057 w 472"/>
              <a:gd name="T13" fmla="*/ 1058674 h 144"/>
              <a:gd name="T14" fmla="*/ 10879149 w 472"/>
              <a:gd name="T15" fmla="*/ 0 h 144"/>
              <a:gd name="T16" fmla="*/ 50121461 w 472"/>
              <a:gd name="T17" fmla="*/ 0 h 144"/>
              <a:gd name="T18" fmla="*/ 51287110 w 472"/>
              <a:gd name="T19" fmla="*/ 1058674 h 144"/>
              <a:gd name="T20" fmla="*/ 61000610 w 472"/>
              <a:gd name="T21" fmla="*/ 16676847 h 144"/>
              <a:gd name="T22" fmla="*/ 61000610 w 472"/>
              <a:gd name="T23" fmla="*/ 18926620 h 144"/>
              <a:gd name="T24" fmla="*/ 59964518 w 472"/>
              <a:gd name="T25" fmla="*/ 18926620 h 144"/>
              <a:gd name="T26" fmla="*/ 4273926 w 472"/>
              <a:gd name="T27" fmla="*/ 16676847 h 144"/>
              <a:gd name="T28" fmla="*/ 4273926 w 472"/>
              <a:gd name="T29" fmla="*/ 16676847 h 144"/>
              <a:gd name="T30" fmla="*/ 56726685 w 472"/>
              <a:gd name="T31" fmla="*/ 16676847 h 144"/>
              <a:gd name="T32" fmla="*/ 49085369 w 472"/>
              <a:gd name="T33" fmla="*/ 3308812 h 144"/>
              <a:gd name="T34" fmla="*/ 11915242 w 472"/>
              <a:gd name="T35" fmla="*/ 3308812 h 144"/>
              <a:gd name="T36" fmla="*/ 4273926 w 472"/>
              <a:gd name="T37" fmla="*/ 16676847 h 14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72" h="144">
                <a:moveTo>
                  <a:pt x="463" y="143"/>
                </a:moveTo>
                <a:lnTo>
                  <a:pt x="463" y="143"/>
                </a:lnTo>
                <a:cubicBezTo>
                  <a:pt x="17" y="143"/>
                  <a:pt x="17" y="143"/>
                  <a:pt x="17" y="143"/>
                </a:cubicBezTo>
                <a:cubicBezTo>
                  <a:pt x="8" y="143"/>
                  <a:pt x="8" y="143"/>
                  <a:pt x="0" y="134"/>
                </a:cubicBezTo>
                <a:cubicBezTo>
                  <a:pt x="0" y="134"/>
                  <a:pt x="0" y="134"/>
                  <a:pt x="0" y="126"/>
                </a:cubicBezTo>
                <a:cubicBezTo>
                  <a:pt x="76" y="8"/>
                  <a:pt x="76" y="8"/>
                  <a:pt x="76" y="8"/>
                </a:cubicBezTo>
                <a:cubicBezTo>
                  <a:pt x="84" y="0"/>
                  <a:pt x="84" y="0"/>
                  <a:pt x="84" y="0"/>
                </a:cubicBezTo>
                <a:cubicBezTo>
                  <a:pt x="387" y="0"/>
                  <a:pt x="387" y="0"/>
                  <a:pt x="387" y="0"/>
                </a:cubicBezTo>
                <a:cubicBezTo>
                  <a:pt x="387" y="0"/>
                  <a:pt x="396" y="0"/>
                  <a:pt x="396" y="8"/>
                </a:cubicBezTo>
                <a:cubicBezTo>
                  <a:pt x="471" y="126"/>
                  <a:pt x="471" y="126"/>
                  <a:pt x="471" y="126"/>
                </a:cubicBezTo>
                <a:cubicBezTo>
                  <a:pt x="471" y="134"/>
                  <a:pt x="471" y="134"/>
                  <a:pt x="471" y="143"/>
                </a:cubicBezTo>
                <a:lnTo>
                  <a:pt x="463" y="143"/>
                </a:lnTo>
                <a:close/>
                <a:moveTo>
                  <a:pt x="33" y="126"/>
                </a:moveTo>
                <a:lnTo>
                  <a:pt x="33" y="126"/>
                </a:lnTo>
                <a:cubicBezTo>
                  <a:pt x="438" y="126"/>
                  <a:pt x="438" y="126"/>
                  <a:pt x="438" y="126"/>
                </a:cubicBezTo>
                <a:cubicBezTo>
                  <a:pt x="379" y="25"/>
                  <a:pt x="379" y="25"/>
                  <a:pt x="379" y="25"/>
                </a:cubicBezTo>
                <a:cubicBezTo>
                  <a:pt x="92" y="25"/>
                  <a:pt x="92" y="25"/>
                  <a:pt x="92" y="25"/>
                </a:cubicBezTo>
                <a:lnTo>
                  <a:pt x="33" y="1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04" name="Triángulo 264">
            <a:extLst>
              <a:ext uri="{FF2B5EF4-FFF2-40B4-BE49-F238E27FC236}">
                <a16:creationId xmlns:a16="http://schemas.microsoft.com/office/drawing/2014/main" id="{32D78032-CFA5-5D44-BEA7-B5931DA874FF}"/>
              </a:ext>
            </a:extLst>
          </p:cNvPr>
          <p:cNvSpPr/>
          <p:nvPr/>
        </p:nvSpPr>
        <p:spPr>
          <a:xfrm rot="5400000">
            <a:off x="1119710" y="7599141"/>
            <a:ext cx="4753935" cy="1964149"/>
          </a:xfrm>
          <a:custGeom>
            <a:avLst/>
            <a:gdLst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0 w 5229164"/>
              <a:gd name="connsiteY3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38702 w 5229164"/>
              <a:gd name="connsiteY3" fmla="*/ 3019395 h 3030009"/>
              <a:gd name="connsiteX4" fmla="*/ 0 w 5229164"/>
              <a:gd name="connsiteY4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25054 w 5229164"/>
              <a:gd name="connsiteY3" fmla="*/ 2009464 h 3030009"/>
              <a:gd name="connsiteX4" fmla="*/ 0 w 5229164"/>
              <a:gd name="connsiteY4" fmla="*/ 3030009 h 30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9164" h="3030009">
                <a:moveTo>
                  <a:pt x="0" y="3030009"/>
                </a:moveTo>
                <a:lnTo>
                  <a:pt x="2614582" y="0"/>
                </a:lnTo>
                <a:lnTo>
                  <a:pt x="5229164" y="3030009"/>
                </a:lnTo>
                <a:lnTo>
                  <a:pt x="2625054" y="2009464"/>
                </a:lnTo>
                <a:lnTo>
                  <a:pt x="0" y="3030009"/>
                </a:lnTo>
                <a:close/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Lato" panose="020F0502020204030203" pitchFamily="34" charset="0"/>
            </a:endParaRPr>
          </a:p>
        </p:txBody>
      </p:sp>
      <p:sp>
        <p:nvSpPr>
          <p:cNvPr id="805" name="CuadroTexto 804">
            <a:extLst>
              <a:ext uri="{FF2B5EF4-FFF2-40B4-BE49-F238E27FC236}">
                <a16:creationId xmlns:a16="http://schemas.microsoft.com/office/drawing/2014/main" id="{6E4E4985-14C6-114E-B22F-4DD9D79AE3FB}"/>
              </a:ext>
            </a:extLst>
          </p:cNvPr>
          <p:cNvSpPr txBox="1"/>
          <p:nvPr/>
        </p:nvSpPr>
        <p:spPr>
          <a:xfrm>
            <a:off x="6358083" y="8208485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ato" panose="020F0502020204030203" pitchFamily="34" charset="0"/>
                <a:ea typeface="Lato" charset="0"/>
                <a:cs typeface="Lato" charset="0"/>
              </a:rPr>
              <a:t>Develop</a:t>
            </a:r>
          </a:p>
        </p:txBody>
      </p:sp>
      <p:sp>
        <p:nvSpPr>
          <p:cNvPr id="806" name="CuadroTexto 805">
            <a:extLst>
              <a:ext uri="{FF2B5EF4-FFF2-40B4-BE49-F238E27FC236}">
                <a16:creationId xmlns:a16="http://schemas.microsoft.com/office/drawing/2014/main" id="{232AAC67-0989-9E48-8713-C272EF5EE251}"/>
              </a:ext>
            </a:extLst>
          </p:cNvPr>
          <p:cNvSpPr txBox="1"/>
          <p:nvPr/>
        </p:nvSpPr>
        <p:spPr>
          <a:xfrm>
            <a:off x="11652754" y="8208485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ato" panose="020F0502020204030203" pitchFamily="34" charset="0"/>
                <a:ea typeface="Lato" charset="0"/>
                <a:cs typeface="Lato" charset="0"/>
              </a:rPr>
              <a:t>Authorize</a:t>
            </a:r>
          </a:p>
        </p:txBody>
      </p:sp>
      <p:sp>
        <p:nvSpPr>
          <p:cNvPr id="807" name="CuadroTexto 806">
            <a:extLst>
              <a:ext uri="{FF2B5EF4-FFF2-40B4-BE49-F238E27FC236}">
                <a16:creationId xmlns:a16="http://schemas.microsoft.com/office/drawing/2014/main" id="{6C730B5A-17FD-C64D-B764-5164192745C6}"/>
              </a:ext>
            </a:extLst>
          </p:cNvPr>
          <p:cNvSpPr txBox="1"/>
          <p:nvPr/>
        </p:nvSpPr>
        <p:spPr>
          <a:xfrm>
            <a:off x="16947888" y="8208485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ato" panose="020F0502020204030203" pitchFamily="34" charset="0"/>
                <a:ea typeface="Lato" charset="0"/>
                <a:cs typeface="Lato" charset="0"/>
              </a:rPr>
              <a:t>Present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5ABD37F-7117-A045-A8E7-E7081BD4F75D}"/>
              </a:ext>
            </a:extLst>
          </p:cNvPr>
          <p:cNvSpPr/>
          <p:nvPr/>
        </p:nvSpPr>
        <p:spPr>
          <a:xfrm>
            <a:off x="3649100" y="5783812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9ED6BB2-D043-0A41-B37C-59F5145BDFE4}"/>
              </a:ext>
            </a:extLst>
          </p:cNvPr>
          <p:cNvSpPr/>
          <p:nvPr/>
        </p:nvSpPr>
        <p:spPr>
          <a:xfrm>
            <a:off x="4225110" y="7168626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5CFF656-2EE9-7144-B18A-DE110FDC4FBD}"/>
              </a:ext>
            </a:extLst>
          </p:cNvPr>
          <p:cNvSpPr/>
          <p:nvPr/>
        </p:nvSpPr>
        <p:spPr>
          <a:xfrm>
            <a:off x="4225110" y="8945174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AAF509E-3B7E-DA46-9291-1622D7F85CE4}"/>
              </a:ext>
            </a:extLst>
          </p:cNvPr>
          <p:cNvSpPr/>
          <p:nvPr/>
        </p:nvSpPr>
        <p:spPr>
          <a:xfrm>
            <a:off x="3649100" y="10355812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9638114-2573-5947-878F-BFD97ADBE3DF}"/>
              </a:ext>
            </a:extLst>
          </p:cNvPr>
          <p:cNvSpPr/>
          <p:nvPr/>
        </p:nvSpPr>
        <p:spPr>
          <a:xfrm>
            <a:off x="8952620" y="5783812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6E9CC32-5571-964C-8D4F-25B51275F6E7}"/>
              </a:ext>
            </a:extLst>
          </p:cNvPr>
          <p:cNvSpPr/>
          <p:nvPr/>
        </p:nvSpPr>
        <p:spPr>
          <a:xfrm>
            <a:off x="9528630" y="7168626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D32BF9A-6E76-4441-811F-19999FCD1BEB}"/>
              </a:ext>
            </a:extLst>
          </p:cNvPr>
          <p:cNvSpPr/>
          <p:nvPr/>
        </p:nvSpPr>
        <p:spPr>
          <a:xfrm>
            <a:off x="9528630" y="8945174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7DFE9FA-16F5-2949-A97A-C286D5F8CFAC}"/>
              </a:ext>
            </a:extLst>
          </p:cNvPr>
          <p:cNvSpPr/>
          <p:nvPr/>
        </p:nvSpPr>
        <p:spPr>
          <a:xfrm>
            <a:off x="8952620" y="10355812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44F399-E106-D74D-9C80-201307D4CD56}"/>
              </a:ext>
            </a:extLst>
          </p:cNvPr>
          <p:cNvSpPr/>
          <p:nvPr/>
        </p:nvSpPr>
        <p:spPr>
          <a:xfrm>
            <a:off x="14386769" y="5783812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ACED12B-4BAD-EA46-9851-8094209E07C5}"/>
              </a:ext>
            </a:extLst>
          </p:cNvPr>
          <p:cNvSpPr/>
          <p:nvPr/>
        </p:nvSpPr>
        <p:spPr>
          <a:xfrm>
            <a:off x="14962779" y="7168626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6BED3E4-6AF2-954E-9431-ED6BA35377AB}"/>
              </a:ext>
            </a:extLst>
          </p:cNvPr>
          <p:cNvSpPr/>
          <p:nvPr/>
        </p:nvSpPr>
        <p:spPr>
          <a:xfrm>
            <a:off x="14962779" y="8945174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3C593DC-F2CF-034B-8D20-E158CCB4DFD3}"/>
              </a:ext>
            </a:extLst>
          </p:cNvPr>
          <p:cNvSpPr/>
          <p:nvPr/>
        </p:nvSpPr>
        <p:spPr>
          <a:xfrm>
            <a:off x="14386769" y="10355812"/>
            <a:ext cx="367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DB072871-46E1-3A4F-B75F-30629DABF83D}"/>
              </a:ext>
            </a:extLst>
          </p:cNvPr>
          <p:cNvGrpSpPr/>
          <p:nvPr/>
        </p:nvGrpSpPr>
        <p:grpSpPr>
          <a:xfrm>
            <a:off x="2668308" y="912423"/>
            <a:ext cx="19041035" cy="2561450"/>
            <a:chOff x="2668308" y="861425"/>
            <a:chExt cx="19041035" cy="2561450"/>
          </a:xfrm>
        </p:grpSpPr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77C1482B-DD94-184B-B039-53860A019644}"/>
                </a:ext>
              </a:extLst>
            </p:cNvPr>
            <p:cNvSpPr txBox="1"/>
            <p:nvPr/>
          </p:nvSpPr>
          <p:spPr>
            <a:xfrm>
              <a:off x="10000569" y="861425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DC9D97F1-3C00-E64D-94E5-48E1D6EF570E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9747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91850</TotalTime>
  <Words>136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16338</cp:revision>
  <dcterms:created xsi:type="dcterms:W3CDTF">2014-11-12T21:47:38Z</dcterms:created>
  <dcterms:modified xsi:type="dcterms:W3CDTF">2022-05-26T04:49:07Z</dcterms:modified>
  <cp:category/>
</cp:coreProperties>
</file>